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56" r:id="rId5"/>
  </p:sldMasterIdLst>
  <p:notesMasterIdLst>
    <p:notesMasterId r:id="rId19"/>
  </p:notesMasterIdLst>
  <p:handoutMasterIdLst>
    <p:handoutMasterId r:id="rId20"/>
  </p:handoutMasterIdLst>
  <p:sldIdLst>
    <p:sldId id="318" r:id="rId6"/>
    <p:sldId id="258" r:id="rId7"/>
    <p:sldId id="320" r:id="rId8"/>
    <p:sldId id="371" r:id="rId9"/>
    <p:sldId id="366" r:id="rId10"/>
    <p:sldId id="367" r:id="rId11"/>
    <p:sldId id="372" r:id="rId12"/>
    <p:sldId id="319" r:id="rId13"/>
    <p:sldId id="373" r:id="rId14"/>
    <p:sldId id="369" r:id="rId15"/>
    <p:sldId id="370" r:id="rId16"/>
    <p:sldId id="341" r:id="rId17"/>
    <p:sldId id="331" r:id="rId18"/>
  </p:sldIdLst>
  <p:sldSz cx="9906000" cy="6858000" type="A4"/>
  <p:notesSz cx="7099300" cy="10234613"/>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480">
          <p15:clr>
            <a:srgbClr val="A4A3A4"/>
          </p15:clr>
        </p15:guide>
        <p15:guide id="3" orient="horz" pos="240">
          <p15:clr>
            <a:srgbClr val="A4A3A4"/>
          </p15:clr>
        </p15:guide>
        <p15:guide id="4" orient="horz" pos="3840">
          <p15:clr>
            <a:srgbClr val="A4A3A4"/>
          </p15:clr>
        </p15:guide>
        <p15:guide id="5" orient="horz" pos="960">
          <p15:clr>
            <a:srgbClr val="A4A3A4"/>
          </p15:clr>
        </p15:guide>
        <p15:guide id="6" orient="horz" pos="1296">
          <p15:clr>
            <a:srgbClr val="A4A3A4"/>
          </p15:clr>
        </p15:guide>
        <p15:guide id="7" pos="2352">
          <p15:clr>
            <a:srgbClr val="A4A3A4"/>
          </p15:clr>
        </p15:guide>
        <p15:guide id="8" pos="480">
          <p15:clr>
            <a:srgbClr val="A4A3A4"/>
          </p15:clr>
        </p15:guide>
        <p15:guide id="9" pos="5808">
          <p15:clr>
            <a:srgbClr val="A4A3A4"/>
          </p15:clr>
        </p15:guide>
        <p15:guide id="10" pos="2016">
          <p15:clr>
            <a:srgbClr val="A4A3A4"/>
          </p15:clr>
        </p15:guide>
        <p15:guide id="11" pos="3888">
          <p15:clr>
            <a:srgbClr val="A4A3A4"/>
          </p15:clr>
        </p15:guide>
        <p15:guide id="12" pos="4224">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1776"/>
    <a:srgbClr val="69BE28"/>
    <a:srgbClr val="94B2B5"/>
    <a:srgbClr val="E11776"/>
    <a:srgbClr val="CC0099"/>
    <a:srgbClr val="CCECFF"/>
    <a:srgbClr val="CCCCFF"/>
    <a:srgbClr val="6699FF"/>
    <a:srgbClr val="747477"/>
    <a:srgbClr val="3B3D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E81EB6F-6277-7A4E-BC59-06002D33D7B2}" v="61" dt="2023-04-26T08:13:10.06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86" autoAdjust="0"/>
    <p:restoredTop sz="95033" autoAdjust="0"/>
  </p:normalViewPr>
  <p:slideViewPr>
    <p:cSldViewPr>
      <p:cViewPr varScale="1">
        <p:scale>
          <a:sx n="100" d="100"/>
          <a:sy n="100" d="100"/>
        </p:scale>
        <p:origin x="1800" y="168"/>
      </p:cViewPr>
      <p:guideLst>
        <p:guide orient="horz" pos="2160"/>
        <p:guide orient="horz" pos="480"/>
        <p:guide orient="horz" pos="240"/>
        <p:guide orient="horz" pos="3840"/>
        <p:guide orient="horz" pos="960"/>
        <p:guide orient="horz" pos="1296"/>
        <p:guide pos="2352"/>
        <p:guide pos="480"/>
        <p:guide pos="5808"/>
        <p:guide pos="2016"/>
        <p:guide pos="3888"/>
        <p:guide pos="42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3342" y="-72"/>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Óscar Navarro" userId="105eb041-ae63-4584-9d46-b9884055a803" providerId="ADAL" clId="{7E81EB6F-6277-7A4E-BC59-06002D33D7B2}"/>
    <pc:docChg chg="undo custSel addSld modSld sldOrd">
      <pc:chgData name="Óscar Navarro" userId="105eb041-ae63-4584-9d46-b9884055a803" providerId="ADAL" clId="{7E81EB6F-6277-7A4E-BC59-06002D33D7B2}" dt="2023-04-26T08:13:34.202" v="388" actId="108"/>
      <pc:docMkLst>
        <pc:docMk/>
      </pc:docMkLst>
      <pc:sldChg chg="modSp mod">
        <pc:chgData name="Óscar Navarro" userId="105eb041-ae63-4584-9d46-b9884055a803" providerId="ADAL" clId="{7E81EB6F-6277-7A4E-BC59-06002D33D7B2}" dt="2023-04-26T08:11:46.636" v="377" actId="20577"/>
        <pc:sldMkLst>
          <pc:docMk/>
          <pc:sldMk cId="0" sldId="258"/>
        </pc:sldMkLst>
        <pc:spChg chg="mod">
          <ac:chgData name="Óscar Navarro" userId="105eb041-ae63-4584-9d46-b9884055a803" providerId="ADAL" clId="{7E81EB6F-6277-7A4E-BC59-06002D33D7B2}" dt="2023-04-24T16:59:31.236" v="123" actId="790"/>
          <ac:spMkLst>
            <pc:docMk/>
            <pc:sldMk cId="0" sldId="258"/>
            <ac:spMk id="6" creationId="{55727BAC-4B85-EB81-4A90-4E96F2AE6354}"/>
          </ac:spMkLst>
        </pc:spChg>
        <pc:spChg chg="mod">
          <ac:chgData name="Óscar Navarro" userId="105eb041-ae63-4584-9d46-b9884055a803" providerId="ADAL" clId="{7E81EB6F-6277-7A4E-BC59-06002D33D7B2}" dt="2023-04-26T08:11:46.636" v="377" actId="20577"/>
          <ac:spMkLst>
            <pc:docMk/>
            <pc:sldMk cId="0" sldId="258"/>
            <ac:spMk id="8" creationId="{00000000-0000-0000-0000-000000000000}"/>
          </ac:spMkLst>
        </pc:spChg>
      </pc:sldChg>
      <pc:sldChg chg="modSp mod">
        <pc:chgData name="Óscar Navarro" userId="105eb041-ae63-4584-9d46-b9884055a803" providerId="ADAL" clId="{7E81EB6F-6277-7A4E-BC59-06002D33D7B2}" dt="2023-04-24T16:52:44.365" v="105" actId="790"/>
        <pc:sldMkLst>
          <pc:docMk/>
          <pc:sldMk cId="0" sldId="318"/>
        </pc:sldMkLst>
        <pc:spChg chg="mod">
          <ac:chgData name="Óscar Navarro" userId="105eb041-ae63-4584-9d46-b9884055a803" providerId="ADAL" clId="{7E81EB6F-6277-7A4E-BC59-06002D33D7B2}" dt="2023-04-24T16:52:44.365" v="105" actId="790"/>
          <ac:spMkLst>
            <pc:docMk/>
            <pc:sldMk cId="0" sldId="318"/>
            <ac:spMk id="7" creationId="{00000000-0000-0000-0000-000000000000}"/>
          </ac:spMkLst>
        </pc:spChg>
      </pc:sldChg>
      <pc:sldChg chg="modSp mod">
        <pc:chgData name="Óscar Navarro" userId="105eb041-ae63-4584-9d46-b9884055a803" providerId="ADAL" clId="{7E81EB6F-6277-7A4E-BC59-06002D33D7B2}" dt="2023-04-24T17:12:54.149" v="263" actId="207"/>
        <pc:sldMkLst>
          <pc:docMk/>
          <pc:sldMk cId="2761152327" sldId="319"/>
        </pc:sldMkLst>
        <pc:spChg chg="mod">
          <ac:chgData name="Óscar Navarro" userId="105eb041-ae63-4584-9d46-b9884055a803" providerId="ADAL" clId="{7E81EB6F-6277-7A4E-BC59-06002D33D7B2}" dt="2023-04-24T16:57:05.431" v="112" actId="790"/>
          <ac:spMkLst>
            <pc:docMk/>
            <pc:sldMk cId="2761152327" sldId="319"/>
            <ac:spMk id="2" creationId="{3D6C8A6F-E83F-9785-574E-DE8AA94FEF46}"/>
          </ac:spMkLst>
        </pc:spChg>
        <pc:spChg chg="mod">
          <ac:chgData name="Óscar Navarro" userId="105eb041-ae63-4584-9d46-b9884055a803" providerId="ADAL" clId="{7E81EB6F-6277-7A4E-BC59-06002D33D7B2}" dt="2023-04-24T17:08:39.473" v="222" actId="20577"/>
          <ac:spMkLst>
            <pc:docMk/>
            <pc:sldMk cId="2761152327" sldId="319"/>
            <ac:spMk id="3" creationId="{5AC2B269-A1C9-D132-B331-4B1FF1B1DF55}"/>
          </ac:spMkLst>
        </pc:spChg>
        <pc:spChg chg="mod">
          <ac:chgData name="Óscar Navarro" userId="105eb041-ae63-4584-9d46-b9884055a803" providerId="ADAL" clId="{7E81EB6F-6277-7A4E-BC59-06002D33D7B2}" dt="2023-04-24T16:57:05.431" v="112" actId="790"/>
          <ac:spMkLst>
            <pc:docMk/>
            <pc:sldMk cId="2761152327" sldId="319"/>
            <ac:spMk id="4" creationId="{81FB6EDB-712C-4EFD-3DD1-C1AA4B928611}"/>
          </ac:spMkLst>
        </pc:spChg>
        <pc:spChg chg="mod">
          <ac:chgData name="Óscar Navarro" userId="105eb041-ae63-4584-9d46-b9884055a803" providerId="ADAL" clId="{7E81EB6F-6277-7A4E-BC59-06002D33D7B2}" dt="2023-04-24T17:09:49.874" v="231" actId="207"/>
          <ac:spMkLst>
            <pc:docMk/>
            <pc:sldMk cId="2761152327" sldId="319"/>
            <ac:spMk id="5" creationId="{F5F916D5-D072-8FDE-8303-3D77BCE6E4B0}"/>
          </ac:spMkLst>
        </pc:spChg>
        <pc:spChg chg="mod">
          <ac:chgData name="Óscar Navarro" userId="105eb041-ae63-4584-9d46-b9884055a803" providerId="ADAL" clId="{7E81EB6F-6277-7A4E-BC59-06002D33D7B2}" dt="2023-04-24T17:11:46.147" v="252" actId="20577"/>
          <ac:spMkLst>
            <pc:docMk/>
            <pc:sldMk cId="2761152327" sldId="319"/>
            <ac:spMk id="7" creationId="{50EDB405-F974-0D79-2D9E-5205A4D02335}"/>
          </ac:spMkLst>
        </pc:spChg>
        <pc:spChg chg="mod">
          <ac:chgData name="Óscar Navarro" userId="105eb041-ae63-4584-9d46-b9884055a803" providerId="ADAL" clId="{7E81EB6F-6277-7A4E-BC59-06002D33D7B2}" dt="2023-04-24T17:10:23.682" v="237" actId="20577"/>
          <ac:spMkLst>
            <pc:docMk/>
            <pc:sldMk cId="2761152327" sldId="319"/>
            <ac:spMk id="23" creationId="{537F3419-C1B5-AEE7-FD69-9DE2FBEA84C1}"/>
          </ac:spMkLst>
        </pc:spChg>
        <pc:spChg chg="mod">
          <ac:chgData name="Óscar Navarro" userId="105eb041-ae63-4584-9d46-b9884055a803" providerId="ADAL" clId="{7E81EB6F-6277-7A4E-BC59-06002D33D7B2}" dt="2023-04-24T17:10:47.973" v="239" actId="207"/>
          <ac:spMkLst>
            <pc:docMk/>
            <pc:sldMk cId="2761152327" sldId="319"/>
            <ac:spMk id="31" creationId="{63AF3321-DE88-7F4B-EC02-0EDEDAD5FC56}"/>
          </ac:spMkLst>
        </pc:spChg>
        <pc:spChg chg="mod">
          <ac:chgData name="Óscar Navarro" userId="105eb041-ae63-4584-9d46-b9884055a803" providerId="ADAL" clId="{7E81EB6F-6277-7A4E-BC59-06002D33D7B2}" dt="2023-04-24T17:11:20.080" v="249" actId="20577"/>
          <ac:spMkLst>
            <pc:docMk/>
            <pc:sldMk cId="2761152327" sldId="319"/>
            <ac:spMk id="34" creationId="{BB4CFA4C-93C8-7A00-2FF6-D61D3C71D225}"/>
          </ac:spMkLst>
        </pc:spChg>
        <pc:spChg chg="mod">
          <ac:chgData name="Óscar Navarro" userId="105eb041-ae63-4584-9d46-b9884055a803" providerId="ADAL" clId="{7E81EB6F-6277-7A4E-BC59-06002D33D7B2}" dt="2023-04-24T16:59:12.534" v="122" actId="790"/>
          <ac:spMkLst>
            <pc:docMk/>
            <pc:sldMk cId="2761152327" sldId="319"/>
            <ac:spMk id="36" creationId="{BBFE51D7-A92D-FD15-6FDF-B194EE135169}"/>
          </ac:spMkLst>
        </pc:spChg>
        <pc:spChg chg="mod">
          <ac:chgData name="Óscar Navarro" userId="105eb041-ae63-4584-9d46-b9884055a803" providerId="ADAL" clId="{7E81EB6F-6277-7A4E-BC59-06002D33D7B2}" dt="2023-04-24T17:12:54.149" v="263" actId="207"/>
          <ac:spMkLst>
            <pc:docMk/>
            <pc:sldMk cId="2761152327" sldId="319"/>
            <ac:spMk id="40" creationId="{84B7F9C7-18EC-008E-2A6D-B1DF88241996}"/>
          </ac:spMkLst>
        </pc:spChg>
      </pc:sldChg>
      <pc:sldChg chg="addSp delSp modSp mod delAnim modAnim">
        <pc:chgData name="Óscar Navarro" userId="105eb041-ae63-4584-9d46-b9884055a803" providerId="ADAL" clId="{7E81EB6F-6277-7A4E-BC59-06002D33D7B2}" dt="2023-04-24T17:29:17.667" v="357" actId="1076"/>
        <pc:sldMkLst>
          <pc:docMk/>
          <pc:sldMk cId="2577646931" sldId="320"/>
        </pc:sldMkLst>
        <pc:spChg chg="mod">
          <ac:chgData name="Óscar Navarro" userId="105eb041-ae63-4584-9d46-b9884055a803" providerId="ADAL" clId="{7E81EB6F-6277-7A4E-BC59-06002D33D7B2}" dt="2023-04-24T17:01:21.732" v="153" actId="207"/>
          <ac:spMkLst>
            <pc:docMk/>
            <pc:sldMk cId="2577646931" sldId="320"/>
            <ac:spMk id="2" creationId="{00000000-0000-0000-0000-000000000000}"/>
          </ac:spMkLst>
        </pc:spChg>
        <pc:spChg chg="mod">
          <ac:chgData name="Óscar Navarro" userId="105eb041-ae63-4584-9d46-b9884055a803" providerId="ADAL" clId="{7E81EB6F-6277-7A4E-BC59-06002D33D7B2}" dt="2023-04-24T16:56:12.686" v="108" actId="790"/>
          <ac:spMkLst>
            <pc:docMk/>
            <pc:sldMk cId="2577646931" sldId="320"/>
            <ac:spMk id="3" creationId="{E3ED7E5A-C7E3-EAF4-0E1A-A61A44CF87DB}"/>
          </ac:spMkLst>
        </pc:spChg>
        <pc:spChg chg="mod">
          <ac:chgData name="Óscar Navarro" userId="105eb041-ae63-4584-9d46-b9884055a803" providerId="ADAL" clId="{7E81EB6F-6277-7A4E-BC59-06002D33D7B2}" dt="2023-04-24T16:59:43.595" v="124" actId="207"/>
          <ac:spMkLst>
            <pc:docMk/>
            <pc:sldMk cId="2577646931" sldId="320"/>
            <ac:spMk id="21" creationId="{0F21F1BE-D1FA-1679-C5DE-0ED910E26579}"/>
          </ac:spMkLst>
        </pc:spChg>
        <pc:spChg chg="mod">
          <ac:chgData name="Óscar Navarro" userId="105eb041-ae63-4584-9d46-b9884055a803" providerId="ADAL" clId="{7E81EB6F-6277-7A4E-BC59-06002D33D7B2}" dt="2023-04-24T17:00:05.260" v="137" actId="207"/>
          <ac:spMkLst>
            <pc:docMk/>
            <pc:sldMk cId="2577646931" sldId="320"/>
            <ac:spMk id="25" creationId="{D7A0F81B-91B5-525B-538B-F74C3999AFA5}"/>
          </ac:spMkLst>
        </pc:spChg>
        <pc:spChg chg="mod">
          <ac:chgData name="Óscar Navarro" userId="105eb041-ae63-4584-9d46-b9884055a803" providerId="ADAL" clId="{7E81EB6F-6277-7A4E-BC59-06002D33D7B2}" dt="2023-04-24T17:00:19.210" v="138" actId="207"/>
          <ac:spMkLst>
            <pc:docMk/>
            <pc:sldMk cId="2577646931" sldId="320"/>
            <ac:spMk id="28" creationId="{31168C74-FB4E-BEA0-CBD0-87CBFBE052FD}"/>
          </ac:spMkLst>
        </pc:spChg>
        <pc:spChg chg="mod">
          <ac:chgData name="Óscar Navarro" userId="105eb041-ae63-4584-9d46-b9884055a803" providerId="ADAL" clId="{7E81EB6F-6277-7A4E-BC59-06002D33D7B2}" dt="2023-04-24T16:58:45.834" v="120" actId="790"/>
          <ac:spMkLst>
            <pc:docMk/>
            <pc:sldMk cId="2577646931" sldId="320"/>
            <ac:spMk id="30" creationId="{29DCDFD2-58EA-E97F-284D-23C27707818C}"/>
          </ac:spMkLst>
        </pc:spChg>
        <pc:spChg chg="mod">
          <ac:chgData name="Óscar Navarro" userId="105eb041-ae63-4584-9d46-b9884055a803" providerId="ADAL" clId="{7E81EB6F-6277-7A4E-BC59-06002D33D7B2}" dt="2023-04-24T17:00:40.591" v="150" actId="207"/>
          <ac:spMkLst>
            <pc:docMk/>
            <pc:sldMk cId="2577646931" sldId="320"/>
            <ac:spMk id="31" creationId="{A8D68E82-44E8-7D22-836F-F6E2628FC6B1}"/>
          </ac:spMkLst>
        </pc:spChg>
        <pc:picChg chg="del">
          <ac:chgData name="Óscar Navarro" userId="105eb041-ae63-4584-9d46-b9884055a803" providerId="ADAL" clId="{7E81EB6F-6277-7A4E-BC59-06002D33D7B2}" dt="2023-04-24T17:27:54.918" v="355" actId="478"/>
          <ac:picMkLst>
            <pc:docMk/>
            <pc:sldMk cId="2577646931" sldId="320"/>
            <ac:picMk id="4" creationId="{6D7ED4BA-4C5A-607E-06B3-8415E79DDB88}"/>
          </ac:picMkLst>
        </pc:picChg>
        <pc:picChg chg="add mod">
          <ac:chgData name="Óscar Navarro" userId="105eb041-ae63-4584-9d46-b9884055a803" providerId="ADAL" clId="{7E81EB6F-6277-7A4E-BC59-06002D33D7B2}" dt="2023-04-24T17:29:17.667" v="357" actId="1076"/>
          <ac:picMkLst>
            <pc:docMk/>
            <pc:sldMk cId="2577646931" sldId="320"/>
            <ac:picMk id="5" creationId="{BE01AC95-E205-5157-BD65-329FFF09D33E}"/>
          </ac:picMkLst>
        </pc:picChg>
      </pc:sldChg>
      <pc:sldChg chg="modSp mod">
        <pc:chgData name="Óscar Navarro" userId="105eb041-ae63-4584-9d46-b9884055a803" providerId="ADAL" clId="{7E81EB6F-6277-7A4E-BC59-06002D33D7B2}" dt="2023-04-24T17:19:15.782" v="353" actId="113"/>
        <pc:sldMkLst>
          <pc:docMk/>
          <pc:sldMk cId="2043956696" sldId="331"/>
        </pc:sldMkLst>
        <pc:spChg chg="mod">
          <ac:chgData name="Óscar Navarro" userId="105eb041-ae63-4584-9d46-b9884055a803" providerId="ADAL" clId="{7E81EB6F-6277-7A4E-BC59-06002D33D7B2}" dt="2023-04-24T17:19:15.782" v="353" actId="113"/>
          <ac:spMkLst>
            <pc:docMk/>
            <pc:sldMk cId="2043956696" sldId="331"/>
            <ac:spMk id="5" creationId="{00000000-0000-0000-0000-000000000000}"/>
          </ac:spMkLst>
        </pc:spChg>
      </pc:sldChg>
      <pc:sldChg chg="modSp mod">
        <pc:chgData name="Óscar Navarro" userId="105eb041-ae63-4584-9d46-b9884055a803" providerId="ADAL" clId="{7E81EB6F-6277-7A4E-BC59-06002D33D7B2}" dt="2023-04-24T17:19:19.317" v="354" actId="113"/>
        <pc:sldMkLst>
          <pc:docMk/>
          <pc:sldMk cId="2773485615" sldId="341"/>
        </pc:sldMkLst>
        <pc:spChg chg="mod">
          <ac:chgData name="Óscar Navarro" userId="105eb041-ae63-4584-9d46-b9884055a803" providerId="ADAL" clId="{7E81EB6F-6277-7A4E-BC59-06002D33D7B2}" dt="2023-04-24T17:19:19.317" v="354" actId="113"/>
          <ac:spMkLst>
            <pc:docMk/>
            <pc:sldMk cId="2773485615" sldId="341"/>
            <ac:spMk id="2" creationId="{857EA2FE-78F8-B9A9-0D29-1DAC622F8374}"/>
          </ac:spMkLst>
        </pc:spChg>
        <pc:spChg chg="mod">
          <ac:chgData name="Óscar Navarro" userId="105eb041-ae63-4584-9d46-b9884055a803" providerId="ADAL" clId="{7E81EB6F-6277-7A4E-BC59-06002D33D7B2}" dt="2023-04-24T16:57:55.830" v="116" actId="790"/>
          <ac:spMkLst>
            <pc:docMk/>
            <pc:sldMk cId="2773485615" sldId="341"/>
            <ac:spMk id="3" creationId="{C0580AB7-4687-AF8A-4DCF-88D5DC128975}"/>
          </ac:spMkLst>
        </pc:spChg>
        <pc:spChg chg="mod">
          <ac:chgData name="Óscar Navarro" userId="105eb041-ae63-4584-9d46-b9884055a803" providerId="ADAL" clId="{7E81EB6F-6277-7A4E-BC59-06002D33D7B2}" dt="2023-04-24T16:57:55.830" v="116" actId="790"/>
          <ac:spMkLst>
            <pc:docMk/>
            <pc:sldMk cId="2773485615" sldId="341"/>
            <ac:spMk id="40" creationId="{95DDE56C-0C8F-E5A9-09E9-42D4E7351364}"/>
          </ac:spMkLst>
        </pc:spChg>
        <pc:spChg chg="mod">
          <ac:chgData name="Óscar Navarro" userId="105eb041-ae63-4584-9d46-b9884055a803" providerId="ADAL" clId="{7E81EB6F-6277-7A4E-BC59-06002D33D7B2}" dt="2023-04-24T16:57:55.830" v="116" actId="790"/>
          <ac:spMkLst>
            <pc:docMk/>
            <pc:sldMk cId="2773485615" sldId="341"/>
            <ac:spMk id="42" creationId="{F339A50F-D75C-6B20-D207-6005D46E12EE}"/>
          </ac:spMkLst>
        </pc:spChg>
        <pc:spChg chg="mod">
          <ac:chgData name="Óscar Navarro" userId="105eb041-ae63-4584-9d46-b9884055a803" providerId="ADAL" clId="{7E81EB6F-6277-7A4E-BC59-06002D33D7B2}" dt="2023-04-24T16:57:55.830" v="116" actId="790"/>
          <ac:spMkLst>
            <pc:docMk/>
            <pc:sldMk cId="2773485615" sldId="341"/>
            <ac:spMk id="44" creationId="{29663651-B572-5E1C-CF36-48CAD399505C}"/>
          </ac:spMkLst>
        </pc:spChg>
        <pc:spChg chg="mod">
          <ac:chgData name="Óscar Navarro" userId="105eb041-ae63-4584-9d46-b9884055a803" providerId="ADAL" clId="{7E81EB6F-6277-7A4E-BC59-06002D33D7B2}" dt="2023-04-24T16:57:55.830" v="116" actId="790"/>
          <ac:spMkLst>
            <pc:docMk/>
            <pc:sldMk cId="2773485615" sldId="341"/>
            <ac:spMk id="46" creationId="{34DE4E92-3B30-61F0-F994-83C8C4543BF2}"/>
          </ac:spMkLst>
        </pc:spChg>
      </pc:sldChg>
      <pc:sldChg chg="modSp mod">
        <pc:chgData name="Óscar Navarro" userId="105eb041-ae63-4584-9d46-b9884055a803" providerId="ADAL" clId="{7E81EB6F-6277-7A4E-BC59-06002D33D7B2}" dt="2023-04-24T17:04:22.645" v="183" actId="207"/>
        <pc:sldMkLst>
          <pc:docMk/>
          <pc:sldMk cId="2448170981" sldId="366"/>
        </pc:sldMkLst>
        <pc:spChg chg="mod">
          <ac:chgData name="Óscar Navarro" userId="105eb041-ae63-4584-9d46-b9884055a803" providerId="ADAL" clId="{7E81EB6F-6277-7A4E-BC59-06002D33D7B2}" dt="2023-04-24T16:56:25.292" v="109" actId="790"/>
          <ac:spMkLst>
            <pc:docMk/>
            <pc:sldMk cId="2448170981" sldId="366"/>
            <ac:spMk id="11" creationId="{4222B472-4BEE-8208-967E-D6A25CEE5A34}"/>
          </ac:spMkLst>
        </pc:spChg>
        <pc:spChg chg="mod">
          <ac:chgData name="Óscar Navarro" userId="105eb041-ae63-4584-9d46-b9884055a803" providerId="ADAL" clId="{7E81EB6F-6277-7A4E-BC59-06002D33D7B2}" dt="2023-04-24T16:58:58.684" v="121" actId="790"/>
          <ac:spMkLst>
            <pc:docMk/>
            <pc:sldMk cId="2448170981" sldId="366"/>
            <ac:spMk id="30" creationId="{29DCDFD2-58EA-E97F-284D-23C27707818C}"/>
          </ac:spMkLst>
        </pc:spChg>
        <pc:spChg chg="mod">
          <ac:chgData name="Óscar Navarro" userId="105eb041-ae63-4584-9d46-b9884055a803" providerId="ADAL" clId="{7E81EB6F-6277-7A4E-BC59-06002D33D7B2}" dt="2023-04-24T17:02:02.270" v="160" actId="207"/>
          <ac:spMkLst>
            <pc:docMk/>
            <pc:sldMk cId="2448170981" sldId="366"/>
            <ac:spMk id="47" creationId="{067946A1-E6D6-DE1E-1023-521997C370AD}"/>
          </ac:spMkLst>
        </pc:spChg>
        <pc:spChg chg="mod">
          <ac:chgData name="Óscar Navarro" userId="105eb041-ae63-4584-9d46-b9884055a803" providerId="ADAL" clId="{7E81EB6F-6277-7A4E-BC59-06002D33D7B2}" dt="2023-04-24T17:03:01.438" v="170" actId="207"/>
          <ac:spMkLst>
            <pc:docMk/>
            <pc:sldMk cId="2448170981" sldId="366"/>
            <ac:spMk id="49" creationId="{C389BA02-A104-FCB4-7310-57E43BB785D6}"/>
          </ac:spMkLst>
        </pc:spChg>
        <pc:spChg chg="mod">
          <ac:chgData name="Óscar Navarro" userId="105eb041-ae63-4584-9d46-b9884055a803" providerId="ADAL" clId="{7E81EB6F-6277-7A4E-BC59-06002D33D7B2}" dt="2023-04-24T17:03:30.145" v="174" actId="207"/>
          <ac:spMkLst>
            <pc:docMk/>
            <pc:sldMk cId="2448170981" sldId="366"/>
            <ac:spMk id="54" creationId="{EAD7F0EC-036D-7A61-92B3-CBF960CCB301}"/>
          </ac:spMkLst>
        </pc:spChg>
        <pc:spChg chg="mod">
          <ac:chgData name="Óscar Navarro" userId="105eb041-ae63-4584-9d46-b9884055a803" providerId="ADAL" clId="{7E81EB6F-6277-7A4E-BC59-06002D33D7B2}" dt="2023-04-24T17:04:22.645" v="183" actId="207"/>
          <ac:spMkLst>
            <pc:docMk/>
            <pc:sldMk cId="2448170981" sldId="366"/>
            <ac:spMk id="58" creationId="{05CE30D3-7605-678C-A48B-A28BD97CA6DE}"/>
          </ac:spMkLst>
        </pc:spChg>
      </pc:sldChg>
      <pc:sldChg chg="modSp mod">
        <pc:chgData name="Óscar Navarro" userId="105eb041-ae63-4584-9d46-b9884055a803" providerId="ADAL" clId="{7E81EB6F-6277-7A4E-BC59-06002D33D7B2}" dt="2023-04-24T17:08:10.933" v="219" actId="207"/>
        <pc:sldMkLst>
          <pc:docMk/>
          <pc:sldMk cId="4014131692" sldId="367"/>
        </pc:sldMkLst>
        <pc:spChg chg="mod">
          <ac:chgData name="Óscar Navarro" userId="105eb041-ae63-4584-9d46-b9884055a803" providerId="ADAL" clId="{7E81EB6F-6277-7A4E-BC59-06002D33D7B2}" dt="2023-04-24T17:06:18.241" v="200" actId="207"/>
          <ac:spMkLst>
            <pc:docMk/>
            <pc:sldMk cId="4014131692" sldId="367"/>
            <ac:spMk id="5" creationId="{242EE660-77E6-C952-E180-B4F98FFB9ED8}"/>
          </ac:spMkLst>
        </pc:spChg>
        <pc:spChg chg="mod">
          <ac:chgData name="Óscar Navarro" userId="105eb041-ae63-4584-9d46-b9884055a803" providerId="ADAL" clId="{7E81EB6F-6277-7A4E-BC59-06002D33D7B2}" dt="2023-04-24T17:04:35.163" v="185" actId="108"/>
          <ac:spMkLst>
            <pc:docMk/>
            <pc:sldMk cId="4014131692" sldId="367"/>
            <ac:spMk id="7" creationId="{6AA345CF-24DE-ADCA-E407-8F6551DEA8E9}"/>
          </ac:spMkLst>
        </pc:spChg>
        <pc:spChg chg="mod">
          <ac:chgData name="Óscar Navarro" userId="105eb041-ae63-4584-9d46-b9884055a803" providerId="ADAL" clId="{7E81EB6F-6277-7A4E-BC59-06002D33D7B2}" dt="2023-04-24T17:06:33.853" v="209" actId="20577"/>
          <ac:spMkLst>
            <pc:docMk/>
            <pc:sldMk cId="4014131692" sldId="367"/>
            <ac:spMk id="9" creationId="{287EB895-50A0-F271-9447-228FC5B0FEE6}"/>
          </ac:spMkLst>
        </pc:spChg>
        <pc:spChg chg="mod">
          <ac:chgData name="Óscar Navarro" userId="105eb041-ae63-4584-9d46-b9884055a803" providerId="ADAL" clId="{7E81EB6F-6277-7A4E-BC59-06002D33D7B2}" dt="2023-04-24T16:56:40.272" v="110" actId="790"/>
          <ac:spMkLst>
            <pc:docMk/>
            <pc:sldMk cId="4014131692" sldId="367"/>
            <ac:spMk id="11" creationId="{808F1C68-0B83-A4F7-7FFC-90A8E70882B4}"/>
          </ac:spMkLst>
        </pc:spChg>
        <pc:spChg chg="mod">
          <ac:chgData name="Óscar Navarro" userId="105eb041-ae63-4584-9d46-b9884055a803" providerId="ADAL" clId="{7E81EB6F-6277-7A4E-BC59-06002D33D7B2}" dt="2023-04-24T17:07:16.366" v="213" actId="207"/>
          <ac:spMkLst>
            <pc:docMk/>
            <pc:sldMk cId="4014131692" sldId="367"/>
            <ac:spMk id="13" creationId="{67CFEF78-C115-CB9C-09DE-D74BCE658C84}"/>
          </ac:spMkLst>
        </pc:spChg>
        <pc:spChg chg="mod">
          <ac:chgData name="Óscar Navarro" userId="105eb041-ae63-4584-9d46-b9884055a803" providerId="ADAL" clId="{7E81EB6F-6277-7A4E-BC59-06002D33D7B2}" dt="2023-04-24T17:07:49.376" v="216" actId="207"/>
          <ac:spMkLst>
            <pc:docMk/>
            <pc:sldMk cId="4014131692" sldId="367"/>
            <ac:spMk id="16" creationId="{0DCBF859-BBE0-3BB1-A54B-409E02405C79}"/>
          </ac:spMkLst>
        </pc:spChg>
        <pc:spChg chg="mod">
          <ac:chgData name="Óscar Navarro" userId="105eb041-ae63-4584-9d46-b9884055a803" providerId="ADAL" clId="{7E81EB6F-6277-7A4E-BC59-06002D33D7B2}" dt="2023-04-24T17:07:05.475" v="212" actId="20577"/>
          <ac:spMkLst>
            <pc:docMk/>
            <pc:sldMk cId="4014131692" sldId="367"/>
            <ac:spMk id="17" creationId="{E309A253-73C1-4934-9AC6-81106E0F43BE}"/>
          </ac:spMkLst>
        </pc:spChg>
        <pc:spChg chg="mod">
          <ac:chgData name="Óscar Navarro" userId="105eb041-ae63-4584-9d46-b9884055a803" providerId="ADAL" clId="{7E81EB6F-6277-7A4E-BC59-06002D33D7B2}" dt="2023-04-24T17:07:56.880" v="217" actId="207"/>
          <ac:spMkLst>
            <pc:docMk/>
            <pc:sldMk cId="4014131692" sldId="367"/>
            <ac:spMk id="18" creationId="{68DDFE67-D758-B1D3-4BE5-DFEE6F4615B5}"/>
          </ac:spMkLst>
        </pc:spChg>
        <pc:spChg chg="mod">
          <ac:chgData name="Óscar Navarro" userId="105eb041-ae63-4584-9d46-b9884055a803" providerId="ADAL" clId="{7E81EB6F-6277-7A4E-BC59-06002D33D7B2}" dt="2023-04-24T17:08:10.933" v="219" actId="207"/>
          <ac:spMkLst>
            <pc:docMk/>
            <pc:sldMk cId="4014131692" sldId="367"/>
            <ac:spMk id="19" creationId="{27D45B54-0F39-08E3-1CF5-4559B5824876}"/>
          </ac:spMkLst>
        </pc:spChg>
        <pc:spChg chg="mod">
          <ac:chgData name="Óscar Navarro" userId="105eb041-ae63-4584-9d46-b9884055a803" providerId="ADAL" clId="{7E81EB6F-6277-7A4E-BC59-06002D33D7B2}" dt="2023-04-24T17:07:28.276" v="214" actId="207"/>
          <ac:spMkLst>
            <pc:docMk/>
            <pc:sldMk cId="4014131692" sldId="367"/>
            <ac:spMk id="20" creationId="{4AA1135A-31B3-9BE7-16D0-CCF9B9626101}"/>
          </ac:spMkLst>
        </pc:spChg>
        <pc:spChg chg="mod">
          <ac:chgData name="Óscar Navarro" userId="105eb041-ae63-4584-9d46-b9884055a803" providerId="ADAL" clId="{7E81EB6F-6277-7A4E-BC59-06002D33D7B2}" dt="2023-04-24T16:56:40.272" v="110" actId="790"/>
          <ac:spMkLst>
            <pc:docMk/>
            <pc:sldMk cId="4014131692" sldId="367"/>
            <ac:spMk id="21" creationId="{7510C116-143F-3936-D661-27D434ADF0D6}"/>
          </ac:spMkLst>
        </pc:spChg>
        <pc:spChg chg="mod">
          <ac:chgData name="Óscar Navarro" userId="105eb041-ae63-4584-9d46-b9884055a803" providerId="ADAL" clId="{7E81EB6F-6277-7A4E-BC59-06002D33D7B2}" dt="2023-04-24T16:56:40.272" v="110" actId="790"/>
          <ac:spMkLst>
            <pc:docMk/>
            <pc:sldMk cId="4014131692" sldId="367"/>
            <ac:spMk id="22" creationId="{FDEEB21D-6C90-DCDE-05EE-36F7B60721DB}"/>
          </ac:spMkLst>
        </pc:spChg>
        <pc:spChg chg="mod">
          <ac:chgData name="Óscar Navarro" userId="105eb041-ae63-4584-9d46-b9884055a803" providerId="ADAL" clId="{7E81EB6F-6277-7A4E-BC59-06002D33D7B2}" dt="2023-04-24T16:56:40.272" v="110" actId="790"/>
          <ac:spMkLst>
            <pc:docMk/>
            <pc:sldMk cId="4014131692" sldId="367"/>
            <ac:spMk id="23" creationId="{0A1E5398-CBB5-FB4B-8440-8A4031CD4FE2}"/>
          </ac:spMkLst>
        </pc:spChg>
        <pc:spChg chg="mod">
          <ac:chgData name="Óscar Navarro" userId="105eb041-ae63-4584-9d46-b9884055a803" providerId="ADAL" clId="{7E81EB6F-6277-7A4E-BC59-06002D33D7B2}" dt="2023-04-24T16:56:40.272" v="110" actId="790"/>
          <ac:spMkLst>
            <pc:docMk/>
            <pc:sldMk cId="4014131692" sldId="367"/>
            <ac:spMk id="24" creationId="{EBAC18C3-31DC-D93E-B7A6-7ABA9C573EF4}"/>
          </ac:spMkLst>
        </pc:spChg>
        <pc:spChg chg="mod">
          <ac:chgData name="Óscar Navarro" userId="105eb041-ae63-4584-9d46-b9884055a803" providerId="ADAL" clId="{7E81EB6F-6277-7A4E-BC59-06002D33D7B2}" dt="2023-04-24T16:56:40.272" v="110" actId="790"/>
          <ac:spMkLst>
            <pc:docMk/>
            <pc:sldMk cId="4014131692" sldId="367"/>
            <ac:spMk id="25" creationId="{7ABEE462-0AFB-64DF-AC53-FEA33F7CF939}"/>
          </ac:spMkLst>
        </pc:spChg>
        <pc:spChg chg="mod">
          <ac:chgData name="Óscar Navarro" userId="105eb041-ae63-4584-9d46-b9884055a803" providerId="ADAL" clId="{7E81EB6F-6277-7A4E-BC59-06002D33D7B2}" dt="2023-04-24T17:08:02.023" v="218" actId="20577"/>
          <ac:spMkLst>
            <pc:docMk/>
            <pc:sldMk cId="4014131692" sldId="367"/>
            <ac:spMk id="26" creationId="{2BA99E4D-619D-9725-A04B-FB350D012392}"/>
          </ac:spMkLst>
        </pc:spChg>
        <pc:spChg chg="mod">
          <ac:chgData name="Óscar Navarro" userId="105eb041-ae63-4584-9d46-b9884055a803" providerId="ADAL" clId="{7E81EB6F-6277-7A4E-BC59-06002D33D7B2}" dt="2023-04-24T16:56:50.125" v="111"/>
          <ac:spMkLst>
            <pc:docMk/>
            <pc:sldMk cId="4014131692" sldId="367"/>
            <ac:spMk id="30" creationId="{29DCDFD2-58EA-E97F-284D-23C27707818C}"/>
          </ac:spMkLst>
        </pc:spChg>
      </pc:sldChg>
      <pc:sldChg chg="modSp mod">
        <pc:chgData name="Óscar Navarro" userId="105eb041-ae63-4584-9d46-b9884055a803" providerId="ADAL" clId="{7E81EB6F-6277-7A4E-BC59-06002D33D7B2}" dt="2023-04-24T17:16:32.853" v="305" actId="20577"/>
        <pc:sldMkLst>
          <pc:docMk/>
          <pc:sldMk cId="876066779" sldId="369"/>
        </pc:sldMkLst>
        <pc:spChg chg="mod">
          <ac:chgData name="Óscar Navarro" userId="105eb041-ae63-4584-9d46-b9884055a803" providerId="ADAL" clId="{7E81EB6F-6277-7A4E-BC59-06002D33D7B2}" dt="2023-04-24T17:15:23.557" v="290" actId="20577"/>
          <ac:spMkLst>
            <pc:docMk/>
            <pc:sldMk cId="876066779" sldId="369"/>
            <ac:spMk id="11" creationId="{7E1AFFF8-987E-1809-9CFE-6029FE4C73D9}"/>
          </ac:spMkLst>
        </pc:spChg>
        <pc:spChg chg="mod">
          <ac:chgData name="Óscar Navarro" userId="105eb041-ae63-4584-9d46-b9884055a803" providerId="ADAL" clId="{7E81EB6F-6277-7A4E-BC59-06002D33D7B2}" dt="2023-04-24T17:15:35.103" v="292" actId="207"/>
          <ac:spMkLst>
            <pc:docMk/>
            <pc:sldMk cId="876066779" sldId="369"/>
            <ac:spMk id="13" creationId="{8152D681-D345-D7B1-A68E-E430F6194843}"/>
          </ac:spMkLst>
        </pc:spChg>
        <pc:spChg chg="mod">
          <ac:chgData name="Óscar Navarro" userId="105eb041-ae63-4584-9d46-b9884055a803" providerId="ADAL" clId="{7E81EB6F-6277-7A4E-BC59-06002D33D7B2}" dt="2023-04-24T17:16:18.316" v="302" actId="207"/>
          <ac:spMkLst>
            <pc:docMk/>
            <pc:sldMk cId="876066779" sldId="369"/>
            <ac:spMk id="15" creationId="{C7460C62-5460-E7E5-96A2-973F6DFC33C2}"/>
          </ac:spMkLst>
        </pc:spChg>
        <pc:spChg chg="mod">
          <ac:chgData name="Óscar Navarro" userId="105eb041-ae63-4584-9d46-b9884055a803" providerId="ADAL" clId="{7E81EB6F-6277-7A4E-BC59-06002D33D7B2}" dt="2023-04-24T16:57:29.731" v="114" actId="790"/>
          <ac:spMkLst>
            <pc:docMk/>
            <pc:sldMk cId="876066779" sldId="369"/>
            <ac:spMk id="16" creationId="{02DF6B09-78EB-9896-57FD-122FBE47B2AC}"/>
          </ac:spMkLst>
        </pc:spChg>
        <pc:spChg chg="mod">
          <ac:chgData name="Óscar Navarro" userId="105eb041-ae63-4584-9d46-b9884055a803" providerId="ADAL" clId="{7E81EB6F-6277-7A4E-BC59-06002D33D7B2}" dt="2023-04-24T17:16:32.853" v="305" actId="20577"/>
          <ac:spMkLst>
            <pc:docMk/>
            <pc:sldMk cId="876066779" sldId="369"/>
            <ac:spMk id="20" creationId="{2C712F39-A297-104E-8155-26F64FBE9E17}"/>
          </ac:spMkLst>
        </pc:spChg>
        <pc:spChg chg="mod">
          <ac:chgData name="Óscar Navarro" userId="105eb041-ae63-4584-9d46-b9884055a803" providerId="ADAL" clId="{7E81EB6F-6277-7A4E-BC59-06002D33D7B2}" dt="2023-04-24T16:57:29.731" v="114" actId="790"/>
          <ac:spMkLst>
            <pc:docMk/>
            <pc:sldMk cId="876066779" sldId="369"/>
            <ac:spMk id="22" creationId="{59A2308F-BE93-4F9E-D304-D40127E66796}"/>
          </ac:spMkLst>
        </pc:spChg>
        <pc:spChg chg="mod">
          <ac:chgData name="Óscar Navarro" userId="105eb041-ae63-4584-9d46-b9884055a803" providerId="ADAL" clId="{7E81EB6F-6277-7A4E-BC59-06002D33D7B2}" dt="2023-04-24T17:13:48.692" v="277" actId="207"/>
          <ac:spMkLst>
            <pc:docMk/>
            <pc:sldMk cId="876066779" sldId="369"/>
            <ac:spMk id="26" creationId="{7894704D-31D8-C3F0-C557-18B5F979D314}"/>
          </ac:spMkLst>
        </pc:spChg>
        <pc:spChg chg="mod">
          <ac:chgData name="Óscar Navarro" userId="105eb041-ae63-4584-9d46-b9884055a803" providerId="ADAL" clId="{7E81EB6F-6277-7A4E-BC59-06002D33D7B2}" dt="2023-04-24T16:57:29.731" v="114" actId="790"/>
          <ac:spMkLst>
            <pc:docMk/>
            <pc:sldMk cId="876066779" sldId="369"/>
            <ac:spMk id="36" creationId="{BBFE51D7-A92D-FD15-6FDF-B194EE135169}"/>
          </ac:spMkLst>
        </pc:spChg>
        <pc:picChg chg="mod">
          <ac:chgData name="Óscar Navarro" userId="105eb041-ae63-4584-9d46-b9884055a803" providerId="ADAL" clId="{7E81EB6F-6277-7A4E-BC59-06002D33D7B2}" dt="2023-04-24T16:45:56.741" v="88" actId="1076"/>
          <ac:picMkLst>
            <pc:docMk/>
            <pc:sldMk cId="876066779" sldId="369"/>
            <ac:picMk id="23" creationId="{0BB912D0-F788-A07A-C1FC-A3E7E5C4B3CD}"/>
          </ac:picMkLst>
        </pc:picChg>
      </pc:sldChg>
      <pc:sldChg chg="modSp mod">
        <pc:chgData name="Óscar Navarro" userId="105eb041-ae63-4584-9d46-b9884055a803" providerId="ADAL" clId="{7E81EB6F-6277-7A4E-BC59-06002D33D7B2}" dt="2023-04-24T17:18:59.908" v="352" actId="20577"/>
        <pc:sldMkLst>
          <pc:docMk/>
          <pc:sldMk cId="2004755800" sldId="370"/>
        </pc:sldMkLst>
        <pc:spChg chg="mod">
          <ac:chgData name="Óscar Navarro" userId="105eb041-ae63-4584-9d46-b9884055a803" providerId="ADAL" clId="{7E81EB6F-6277-7A4E-BC59-06002D33D7B2}" dt="2023-04-24T16:57:44.630" v="115" actId="790"/>
          <ac:spMkLst>
            <pc:docMk/>
            <pc:sldMk cId="2004755800" sldId="370"/>
            <ac:spMk id="25" creationId="{04E6AC9B-9515-26AC-CC82-3EFD2C247891}"/>
          </ac:spMkLst>
        </pc:spChg>
        <pc:spChg chg="mod">
          <ac:chgData name="Óscar Navarro" userId="105eb041-ae63-4584-9d46-b9884055a803" providerId="ADAL" clId="{7E81EB6F-6277-7A4E-BC59-06002D33D7B2}" dt="2023-04-24T17:17:07.420" v="310" actId="207"/>
          <ac:spMkLst>
            <pc:docMk/>
            <pc:sldMk cId="2004755800" sldId="370"/>
            <ac:spMk id="27" creationId="{337FD8DC-8F81-3E4C-7743-04F37A26060D}"/>
          </ac:spMkLst>
        </pc:spChg>
        <pc:spChg chg="mod">
          <ac:chgData name="Óscar Navarro" userId="105eb041-ae63-4584-9d46-b9884055a803" providerId="ADAL" clId="{7E81EB6F-6277-7A4E-BC59-06002D33D7B2}" dt="2023-04-24T17:17:35.530" v="314" actId="113"/>
          <ac:spMkLst>
            <pc:docMk/>
            <pc:sldMk cId="2004755800" sldId="370"/>
            <ac:spMk id="29" creationId="{926838DA-363A-C249-E6C2-5B1A009885D0}"/>
          </ac:spMkLst>
        </pc:spChg>
        <pc:spChg chg="mod">
          <ac:chgData name="Óscar Navarro" userId="105eb041-ae63-4584-9d46-b9884055a803" providerId="ADAL" clId="{7E81EB6F-6277-7A4E-BC59-06002D33D7B2}" dt="2023-04-24T17:18:31.337" v="324" actId="207"/>
          <ac:spMkLst>
            <pc:docMk/>
            <pc:sldMk cId="2004755800" sldId="370"/>
            <ac:spMk id="34" creationId="{932F7A7A-9464-49AC-162B-BF0649B50394}"/>
          </ac:spMkLst>
        </pc:spChg>
        <pc:spChg chg="mod">
          <ac:chgData name="Óscar Navarro" userId="105eb041-ae63-4584-9d46-b9884055a803" providerId="ADAL" clId="{7E81EB6F-6277-7A4E-BC59-06002D33D7B2}" dt="2023-04-24T16:57:44.630" v="115" actId="790"/>
          <ac:spMkLst>
            <pc:docMk/>
            <pc:sldMk cId="2004755800" sldId="370"/>
            <ac:spMk id="36" creationId="{BBFE51D7-A92D-FD15-6FDF-B194EE135169}"/>
          </ac:spMkLst>
        </pc:spChg>
        <pc:spChg chg="mod">
          <ac:chgData name="Óscar Navarro" userId="105eb041-ae63-4584-9d46-b9884055a803" providerId="ADAL" clId="{7E81EB6F-6277-7A4E-BC59-06002D33D7B2}" dt="2023-04-24T17:17:52.677" v="318" actId="20577"/>
          <ac:spMkLst>
            <pc:docMk/>
            <pc:sldMk cId="2004755800" sldId="370"/>
            <ac:spMk id="37" creationId="{6DAEA1E0-4B22-A2E0-D131-4110FAD6C2D7}"/>
          </ac:spMkLst>
        </pc:spChg>
        <pc:spChg chg="mod">
          <ac:chgData name="Óscar Navarro" userId="105eb041-ae63-4584-9d46-b9884055a803" providerId="ADAL" clId="{7E81EB6F-6277-7A4E-BC59-06002D33D7B2}" dt="2023-04-24T17:18:59.908" v="352" actId="20577"/>
          <ac:spMkLst>
            <pc:docMk/>
            <pc:sldMk cId="2004755800" sldId="370"/>
            <ac:spMk id="39" creationId="{F0CC62E0-DDDE-8648-247C-DFA5582FC757}"/>
          </ac:spMkLst>
        </pc:spChg>
        <pc:spChg chg="mod">
          <ac:chgData name="Óscar Navarro" userId="105eb041-ae63-4584-9d46-b9884055a803" providerId="ADAL" clId="{7E81EB6F-6277-7A4E-BC59-06002D33D7B2}" dt="2023-04-24T17:18:37.070" v="325" actId="20577"/>
          <ac:spMkLst>
            <pc:docMk/>
            <pc:sldMk cId="2004755800" sldId="370"/>
            <ac:spMk id="40" creationId="{590DAEB4-6635-4491-F725-8C5860BC1C08}"/>
          </ac:spMkLst>
        </pc:spChg>
      </pc:sldChg>
      <pc:sldChg chg="modSp add mod setBg">
        <pc:chgData name="Óscar Navarro" userId="105eb041-ae63-4584-9d46-b9884055a803" providerId="ADAL" clId="{7E81EB6F-6277-7A4E-BC59-06002D33D7B2}" dt="2023-04-26T08:12:26.800" v="380" actId="108"/>
        <pc:sldMkLst>
          <pc:docMk/>
          <pc:sldMk cId="842894214" sldId="371"/>
        </pc:sldMkLst>
        <pc:spChg chg="mod">
          <ac:chgData name="Óscar Navarro" userId="105eb041-ae63-4584-9d46-b9884055a803" providerId="ADAL" clId="{7E81EB6F-6277-7A4E-BC59-06002D33D7B2}" dt="2023-04-26T08:12:26.800" v="380" actId="108"/>
          <ac:spMkLst>
            <pc:docMk/>
            <pc:sldMk cId="842894214" sldId="371"/>
            <ac:spMk id="8" creationId="{00000000-0000-0000-0000-000000000000}"/>
          </ac:spMkLst>
        </pc:spChg>
      </pc:sldChg>
      <pc:sldChg chg="modSp add mod ord setBg">
        <pc:chgData name="Óscar Navarro" userId="105eb041-ae63-4584-9d46-b9884055a803" providerId="ADAL" clId="{7E81EB6F-6277-7A4E-BC59-06002D33D7B2}" dt="2023-04-26T08:13:34.202" v="388" actId="108"/>
        <pc:sldMkLst>
          <pc:docMk/>
          <pc:sldMk cId="1951468641" sldId="372"/>
        </pc:sldMkLst>
        <pc:spChg chg="mod">
          <ac:chgData name="Óscar Navarro" userId="105eb041-ae63-4584-9d46-b9884055a803" providerId="ADAL" clId="{7E81EB6F-6277-7A4E-BC59-06002D33D7B2}" dt="2023-04-26T08:13:34.202" v="388" actId="108"/>
          <ac:spMkLst>
            <pc:docMk/>
            <pc:sldMk cId="1951468641" sldId="372"/>
            <ac:spMk id="8" creationId="{00000000-0000-0000-0000-000000000000}"/>
          </ac:spMkLst>
        </pc:spChg>
      </pc:sldChg>
      <pc:sldChg chg="modSp add mod">
        <pc:chgData name="Óscar Navarro" userId="105eb041-ae63-4584-9d46-b9884055a803" providerId="ADAL" clId="{7E81EB6F-6277-7A4E-BC59-06002D33D7B2}" dt="2023-04-26T08:13:26.434" v="387" actId="108"/>
        <pc:sldMkLst>
          <pc:docMk/>
          <pc:sldMk cId="67485793" sldId="373"/>
        </pc:sldMkLst>
        <pc:spChg chg="mod">
          <ac:chgData name="Óscar Navarro" userId="105eb041-ae63-4584-9d46-b9884055a803" providerId="ADAL" clId="{7E81EB6F-6277-7A4E-BC59-06002D33D7B2}" dt="2023-04-26T08:13:26.434" v="387" actId="108"/>
          <ac:spMkLst>
            <pc:docMk/>
            <pc:sldMk cId="67485793" sldId="373"/>
            <ac:spMk id="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bwMode="auto">
          <a:xfrm>
            <a:off x="0" y="1"/>
            <a:ext cx="3077137" cy="512223"/>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defRPr sz="1200" smtClean="0"/>
            </a:lvl1pPr>
          </a:lstStyle>
          <a:p>
            <a:pPr>
              <a:defRPr/>
            </a:pPr>
            <a:endParaRPr lang="es-ES"/>
          </a:p>
        </p:txBody>
      </p:sp>
      <p:sp>
        <p:nvSpPr>
          <p:cNvPr id="60419" name="Rectangle 3"/>
          <p:cNvSpPr>
            <a:spLocks noGrp="1" noChangeArrowheads="1"/>
          </p:cNvSpPr>
          <p:nvPr>
            <p:ph type="dt" sz="quarter" idx="1"/>
          </p:nvPr>
        </p:nvSpPr>
        <p:spPr bwMode="auto">
          <a:xfrm>
            <a:off x="4020507" y="1"/>
            <a:ext cx="3077137" cy="512223"/>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a:defRPr sz="1200" smtClean="0"/>
            </a:lvl1pPr>
          </a:lstStyle>
          <a:p>
            <a:pPr>
              <a:defRPr/>
            </a:pPr>
            <a:endParaRPr lang="es-ES"/>
          </a:p>
        </p:txBody>
      </p:sp>
      <p:sp>
        <p:nvSpPr>
          <p:cNvPr id="60420" name="Rectangle 4"/>
          <p:cNvSpPr>
            <a:spLocks noGrp="1" noChangeArrowheads="1"/>
          </p:cNvSpPr>
          <p:nvPr>
            <p:ph type="ftr" sz="quarter" idx="2"/>
          </p:nvPr>
        </p:nvSpPr>
        <p:spPr bwMode="auto">
          <a:xfrm>
            <a:off x="0" y="9720756"/>
            <a:ext cx="3077137" cy="51222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defRPr sz="1200" smtClean="0"/>
            </a:lvl1pPr>
          </a:lstStyle>
          <a:p>
            <a:pPr>
              <a:defRPr/>
            </a:pPr>
            <a:endParaRPr lang="es-ES"/>
          </a:p>
        </p:txBody>
      </p:sp>
      <p:sp>
        <p:nvSpPr>
          <p:cNvPr id="60421" name="Rectangle 5"/>
          <p:cNvSpPr>
            <a:spLocks noGrp="1" noChangeArrowheads="1"/>
          </p:cNvSpPr>
          <p:nvPr>
            <p:ph type="sldNum" sz="quarter" idx="3"/>
          </p:nvPr>
        </p:nvSpPr>
        <p:spPr bwMode="auto">
          <a:xfrm>
            <a:off x="4020507" y="9720756"/>
            <a:ext cx="3077137" cy="512223"/>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a:defRPr sz="1200" smtClean="0"/>
            </a:lvl1pPr>
          </a:lstStyle>
          <a:p>
            <a:pPr>
              <a:defRPr/>
            </a:pPr>
            <a:fld id="{A5E3472B-3CA7-4205-99BE-996ABB70E1B7}" type="slidenum">
              <a:rPr lang="es-ES"/>
              <a:pPr>
                <a:defRPr/>
              </a:pPr>
              <a:t>‹Nº›</a:t>
            </a:fld>
            <a:endParaRPr lang="es-ES"/>
          </a:p>
        </p:txBody>
      </p:sp>
    </p:spTree>
    <p:extLst>
      <p:ext uri="{BB962C8B-B14F-4D97-AF65-F5344CB8AC3E}">
        <p14:creationId xmlns:p14="http://schemas.microsoft.com/office/powerpoint/2010/main" val="84936787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14" name="Rectangle 2"/>
          <p:cNvSpPr>
            <a:spLocks noGrp="1" noChangeArrowheads="1"/>
          </p:cNvSpPr>
          <p:nvPr>
            <p:ph type="hdr" sz="quarter"/>
          </p:nvPr>
        </p:nvSpPr>
        <p:spPr bwMode="auto">
          <a:xfrm>
            <a:off x="0" y="2"/>
            <a:ext cx="3103664" cy="54986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defRPr sz="1200" smtClean="0"/>
            </a:lvl1pPr>
          </a:lstStyle>
          <a:p>
            <a:pPr>
              <a:defRPr/>
            </a:pPr>
            <a:endParaRPr lang="es-ES_tradnl"/>
          </a:p>
        </p:txBody>
      </p:sp>
      <p:sp>
        <p:nvSpPr>
          <p:cNvPr id="38915" name="Rectangle 3"/>
          <p:cNvSpPr>
            <a:spLocks noGrp="1" noChangeArrowheads="1"/>
          </p:cNvSpPr>
          <p:nvPr>
            <p:ph type="dt" idx="1"/>
          </p:nvPr>
        </p:nvSpPr>
        <p:spPr bwMode="auto">
          <a:xfrm>
            <a:off x="4058639" y="2"/>
            <a:ext cx="3024083" cy="54986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lvl1pPr algn="r">
              <a:defRPr sz="1200" smtClean="0"/>
            </a:lvl1pPr>
          </a:lstStyle>
          <a:p>
            <a:pPr>
              <a:defRPr/>
            </a:pPr>
            <a:endParaRPr lang="es-ES_tradnl"/>
          </a:p>
        </p:txBody>
      </p:sp>
      <p:sp>
        <p:nvSpPr>
          <p:cNvPr id="10244" name="Rectangle 4"/>
          <p:cNvSpPr>
            <a:spLocks noGrp="1" noRot="1" noChangeAspect="1" noChangeArrowheads="1" noTextEdit="1"/>
          </p:cNvSpPr>
          <p:nvPr>
            <p:ph type="sldImg" idx="2"/>
          </p:nvPr>
        </p:nvSpPr>
        <p:spPr bwMode="auto">
          <a:xfrm>
            <a:off x="760413" y="785813"/>
            <a:ext cx="5561012" cy="3849687"/>
          </a:xfrm>
          <a:prstGeom prst="rect">
            <a:avLst/>
          </a:prstGeom>
          <a:noFill/>
          <a:ln w="9525">
            <a:solidFill>
              <a:srgbClr val="000000"/>
            </a:solidFill>
            <a:miter lim="800000"/>
            <a:headEnd/>
            <a:tailEnd/>
          </a:ln>
        </p:spPr>
      </p:sp>
      <p:sp>
        <p:nvSpPr>
          <p:cNvPr id="38917" name="Rectangle 5"/>
          <p:cNvSpPr>
            <a:spLocks noGrp="1" noChangeArrowheads="1"/>
          </p:cNvSpPr>
          <p:nvPr>
            <p:ph type="body" sz="quarter" idx="3"/>
          </p:nvPr>
        </p:nvSpPr>
        <p:spPr bwMode="auto">
          <a:xfrm>
            <a:off x="954975" y="4870198"/>
            <a:ext cx="5172773" cy="4634541"/>
          </a:xfrm>
          <a:prstGeom prst="rect">
            <a:avLst/>
          </a:prstGeom>
          <a:noFill/>
          <a:ln w="9525">
            <a:noFill/>
            <a:miter lim="800000"/>
            <a:headEnd/>
            <a:tailEnd/>
          </a:ln>
          <a:effectLst/>
        </p:spPr>
        <p:txBody>
          <a:bodyPr vert="horz" wrap="square" lIns="94760" tIns="47380" rIns="94760" bIns="47380" numCol="1" anchor="t" anchorCtr="0" compatLnSpc="1">
            <a:prstTxWarp prst="textNoShape">
              <a:avLst/>
            </a:prstTxWarp>
          </a:bodyPr>
          <a:lstStyle/>
          <a:p>
            <a:pPr lvl="0"/>
            <a:r>
              <a:rPr lang="es-ES_tradnl" noProof="0"/>
              <a:t>Haga clic para modificar el estilo de texto del patrón</a:t>
            </a:r>
          </a:p>
          <a:p>
            <a:pPr lvl="1"/>
            <a:r>
              <a:rPr lang="es-ES_tradnl" noProof="0"/>
              <a:t>Segundo nivel</a:t>
            </a:r>
          </a:p>
          <a:p>
            <a:pPr lvl="2"/>
            <a:r>
              <a:rPr lang="es-ES_tradnl" noProof="0"/>
              <a:t>Tercer nivel</a:t>
            </a:r>
          </a:p>
          <a:p>
            <a:pPr lvl="3"/>
            <a:r>
              <a:rPr lang="es-ES_tradnl" noProof="0"/>
              <a:t>Cuarto nivel</a:t>
            </a:r>
          </a:p>
          <a:p>
            <a:pPr lvl="4"/>
            <a:r>
              <a:rPr lang="es-ES_tradnl" noProof="0"/>
              <a:t>Quinto nivel</a:t>
            </a:r>
          </a:p>
        </p:txBody>
      </p:sp>
      <p:sp>
        <p:nvSpPr>
          <p:cNvPr id="38918" name="Rectangle 6"/>
          <p:cNvSpPr>
            <a:spLocks noGrp="1" noChangeArrowheads="1"/>
          </p:cNvSpPr>
          <p:nvPr>
            <p:ph type="ftr" sz="quarter" idx="4"/>
          </p:nvPr>
        </p:nvSpPr>
        <p:spPr bwMode="auto">
          <a:xfrm>
            <a:off x="0" y="9740395"/>
            <a:ext cx="3103664" cy="471309"/>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defRPr sz="1200" smtClean="0"/>
            </a:lvl1pPr>
          </a:lstStyle>
          <a:p>
            <a:pPr>
              <a:defRPr/>
            </a:pPr>
            <a:endParaRPr lang="es-ES_tradnl"/>
          </a:p>
        </p:txBody>
      </p:sp>
      <p:sp>
        <p:nvSpPr>
          <p:cNvPr id="38919" name="Rectangle 7"/>
          <p:cNvSpPr>
            <a:spLocks noGrp="1" noChangeArrowheads="1"/>
          </p:cNvSpPr>
          <p:nvPr>
            <p:ph type="sldNum" sz="quarter" idx="5"/>
          </p:nvPr>
        </p:nvSpPr>
        <p:spPr bwMode="auto">
          <a:xfrm>
            <a:off x="4058639" y="9740395"/>
            <a:ext cx="3024083" cy="471309"/>
          </a:xfrm>
          <a:prstGeom prst="rect">
            <a:avLst/>
          </a:prstGeom>
          <a:noFill/>
          <a:ln w="9525">
            <a:noFill/>
            <a:miter lim="800000"/>
            <a:headEnd/>
            <a:tailEnd/>
          </a:ln>
          <a:effectLst/>
        </p:spPr>
        <p:txBody>
          <a:bodyPr vert="horz" wrap="square" lIns="94760" tIns="47380" rIns="94760" bIns="47380" numCol="1" anchor="b" anchorCtr="0" compatLnSpc="1">
            <a:prstTxWarp prst="textNoShape">
              <a:avLst/>
            </a:prstTxWarp>
          </a:bodyPr>
          <a:lstStyle>
            <a:lvl1pPr algn="r">
              <a:defRPr sz="1200" smtClean="0"/>
            </a:lvl1pPr>
          </a:lstStyle>
          <a:p>
            <a:pPr>
              <a:defRPr/>
            </a:pPr>
            <a:fld id="{8B10132E-E42E-418F-941E-F6BF5590D1D5}" type="slidenum">
              <a:rPr lang="es-ES_tradnl"/>
              <a:pPr>
                <a:defRPr/>
              </a:pPr>
              <a:t>‹Nº›</a:t>
            </a:fld>
            <a:endParaRPr lang="es-ES_tradnl"/>
          </a:p>
        </p:txBody>
      </p:sp>
    </p:spTree>
    <p:extLst>
      <p:ext uri="{BB962C8B-B14F-4D97-AF65-F5344CB8AC3E}">
        <p14:creationId xmlns:p14="http://schemas.microsoft.com/office/powerpoint/2010/main" val="289216581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1</a:t>
            </a:fld>
            <a:endParaRPr lang="es-ES_tradnl" dirty="0"/>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10</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22927735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11</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1765426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13</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2</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3</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4</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25759009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5</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37500903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6</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37520258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7</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8548072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8</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p>
            <a:fld id="{11453390-FD68-479C-9534-82FB25A2FA71}" type="slidenum">
              <a:rPr lang="es-ES_tradnl"/>
              <a:pPr/>
              <a:t>9</a:t>
            </a:fld>
            <a:endParaRPr lang="es-ES_tradnl"/>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a:ln/>
        </p:spPr>
        <p:txBody>
          <a:bodyPr/>
          <a:lstStyle/>
          <a:p>
            <a:pPr eaLnBrk="1" hangingPunct="1"/>
            <a:endParaRPr lang="es-ES_tradnl"/>
          </a:p>
        </p:txBody>
      </p:sp>
    </p:spTree>
    <p:extLst>
      <p:ext uri="{BB962C8B-B14F-4D97-AF65-F5344CB8AC3E}">
        <p14:creationId xmlns:p14="http://schemas.microsoft.com/office/powerpoint/2010/main" val="4530647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1 CuadroTexto"/>
          <p:cNvSpPr txBox="1"/>
          <p:nvPr userDrawn="1"/>
        </p:nvSpPr>
        <p:spPr>
          <a:xfrm>
            <a:off x="9354996" y="6488668"/>
            <a:ext cx="566556" cy="338554"/>
          </a:xfrm>
          <a:prstGeom prst="rect">
            <a:avLst/>
          </a:prstGeom>
          <a:noFill/>
        </p:spPr>
        <p:txBody>
          <a:bodyPr wrap="square" rtlCol="0">
            <a:spAutoFit/>
          </a:bodyPr>
          <a:lstStyle/>
          <a:p>
            <a:fld id="{7BA0AF41-2874-4914-B0D9-E62ED7ADB785}" type="slidenum">
              <a:rPr lang="es-ES" sz="1600" smtClean="0"/>
              <a:t>‹Nº›</a:t>
            </a:fld>
            <a:endParaRPr lang="es-ES" sz="160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95300" y="273050"/>
            <a:ext cx="3259138"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873500" y="273050"/>
            <a:ext cx="55372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95300" y="1435100"/>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F51F568-3EBC-3747-8B82-98609F2F45EF}" type="datetime1">
              <a:rPr lang="es-ES" smtClean="0"/>
              <a:t>26/4/23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41513" y="4800600"/>
            <a:ext cx="59436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43F60F8-F140-9448-8AD7-BDA8D3543C46}" type="datetime1">
              <a:rPr lang="es-ES" smtClean="0"/>
              <a:t>26/4/23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96FB2EB2-F19C-FF40-A8F0-F3C28637C23E}" type="datetime1">
              <a:rPr lang="es-ES" smtClean="0"/>
              <a:t>26/4/23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81850" y="274638"/>
            <a:ext cx="222885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95300" y="274638"/>
            <a:ext cx="653415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E53F980D-222A-994C-B256-FC136C98FAA9}" type="datetime1">
              <a:rPr lang="es-ES" smtClean="0"/>
              <a:t>26/4/23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42950" y="2130425"/>
            <a:ext cx="84201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384ED6E6-4DA9-754D-991F-9D480E2C107A}" type="datetime1">
              <a:rPr lang="es-ES" smtClean="0"/>
              <a:t>26/4/23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BF9F4FC4-B88F-0244-BC6E-E09F7E4E9676}" type="datetime1">
              <a:rPr lang="es-ES" smtClean="0"/>
              <a:t>26/4/23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82638" y="4406900"/>
            <a:ext cx="84201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82638"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BDD4172F-9FDF-524B-BA7D-F88648F25B26}" type="datetime1">
              <a:rPr lang="es-ES" smtClean="0"/>
              <a:t>26/4/23</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953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029200" y="1600200"/>
            <a:ext cx="4381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AE0B70D3-CFE6-FF41-8909-5F92536D00C4}" type="datetime1">
              <a:rPr lang="es-ES" smtClean="0"/>
              <a:t>26/4/23</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032375"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032375"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4CD0A20F-989D-4E4C-B581-5575784365B4}" type="datetime1">
              <a:rPr lang="es-ES" smtClean="0"/>
              <a:t>26/4/23</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D8A8200B-6579-2F4A-8819-8DF4107B7208}" type="datetime1">
              <a:rPr lang="es-ES" smtClean="0"/>
              <a:t>26/4/23</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4728EC52-AC25-F549-B0E3-02DE9D73F478}" type="datetime1">
              <a:rPr lang="es-ES" smtClean="0"/>
              <a:t>26/4/23</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2ADC0E74-CE09-45E9-8F85-FF279A967075}"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1" name="Line 7"/>
          <p:cNvSpPr>
            <a:spLocks noChangeShapeType="1"/>
          </p:cNvSpPr>
          <p:nvPr userDrawn="1"/>
        </p:nvSpPr>
        <p:spPr bwMode="auto">
          <a:xfrm>
            <a:off x="762000" y="914400"/>
            <a:ext cx="8458200" cy="0"/>
          </a:xfrm>
          <a:prstGeom prst="line">
            <a:avLst/>
          </a:prstGeom>
          <a:noFill/>
          <a:ln w="12700">
            <a:solidFill>
              <a:srgbClr val="69BE28"/>
            </a:solidFill>
            <a:round/>
            <a:headEnd/>
            <a:tailEnd/>
          </a:ln>
          <a:effectLst/>
        </p:spPr>
        <p:txBody>
          <a:bodyPr wrap="none" anchor="ctr"/>
          <a:lstStyle/>
          <a:p>
            <a:pPr>
              <a:defRPr/>
            </a:pPr>
            <a:endParaRPr lang="ca-ES"/>
          </a:p>
        </p:txBody>
      </p:sp>
      <p:pic>
        <p:nvPicPr>
          <p:cNvPr id="4" name="Picture 1"/>
          <p:cNvPicPr>
            <a:picLocks noChangeAspect="1" noChangeArrowheads="1"/>
          </p:cNvPicPr>
          <p:nvPr userDrawn="1"/>
        </p:nvPicPr>
        <p:blipFill>
          <a:blip r:embed="rId4" cstate="print"/>
          <a:srcRect/>
          <a:stretch>
            <a:fillRect/>
          </a:stretch>
        </p:blipFill>
        <p:spPr bwMode="auto">
          <a:xfrm>
            <a:off x="776536" y="524626"/>
            <a:ext cx="1318722" cy="384094"/>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0" r:id="rId1"/>
    <p:sldLayoutId id="2147483655" r:id="rId2"/>
  </p:sldLayoutIdLst>
  <p:hf sldNum="0" hdr="0" ft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95300" y="1600200"/>
            <a:ext cx="89154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95300" y="6356350"/>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425AC8-7A7D-E344-8718-F40C8FD95D75}" type="datetime1">
              <a:rPr lang="es-ES" smtClean="0"/>
              <a:t>26/4/23</a:t>
            </a:fld>
            <a:endParaRPr lang="es-ES"/>
          </a:p>
        </p:txBody>
      </p:sp>
      <p:sp>
        <p:nvSpPr>
          <p:cNvPr id="5" name="4 Marcador de pie de página"/>
          <p:cNvSpPr>
            <a:spLocks noGrp="1"/>
          </p:cNvSpPr>
          <p:nvPr>
            <p:ph type="ftr" sz="quarter" idx="3"/>
          </p:nvPr>
        </p:nvSpPr>
        <p:spPr>
          <a:xfrm>
            <a:off x="3384550" y="6356350"/>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7099300" y="6356350"/>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DC0E74-CE09-45E9-8F85-FF279A967075}"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hf sldNum="0"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2.png"/><Relationship Id="rId18" Type="http://schemas.openxmlformats.org/officeDocument/2006/relationships/image" Target="../media/image16.jpg"/><Relationship Id="rId3" Type="http://schemas.openxmlformats.org/officeDocument/2006/relationships/image" Target="../media/image2.png"/><Relationship Id="rId21" Type="http://schemas.openxmlformats.org/officeDocument/2006/relationships/hyperlink" Target="https://twitter.com/dnotamedioamb" TargetMode="External"/><Relationship Id="rId7" Type="http://schemas.openxmlformats.org/officeDocument/2006/relationships/image" Target="../media/image6.jpg"/><Relationship Id="rId12" Type="http://schemas.openxmlformats.org/officeDocument/2006/relationships/image" Target="../media/image11.png"/><Relationship Id="rId17" Type="http://schemas.openxmlformats.org/officeDocument/2006/relationships/hyperlink" Target="http://www.dnota.com/" TargetMode="External"/><Relationship Id="rId2" Type="http://schemas.openxmlformats.org/officeDocument/2006/relationships/notesSlide" Target="../notesSlides/notesSlide1.xml"/><Relationship Id="rId16" Type="http://schemas.openxmlformats.org/officeDocument/2006/relationships/image" Target="../media/image15.jpg"/><Relationship Id="rId20" Type="http://schemas.openxmlformats.org/officeDocument/2006/relationships/image" Target="../media/image17.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5" Type="http://schemas.openxmlformats.org/officeDocument/2006/relationships/image" Target="../media/image14.svg"/><Relationship Id="rId23" Type="http://schemas.openxmlformats.org/officeDocument/2006/relationships/hyperlink" Target="https://www.youtube.com/@dnotamedioambiente909/featured" TargetMode="External"/><Relationship Id="rId10" Type="http://schemas.openxmlformats.org/officeDocument/2006/relationships/image" Target="../media/image9.jpg"/><Relationship Id="rId19" Type="http://schemas.openxmlformats.org/officeDocument/2006/relationships/hyperlink" Target="https://www.linkedin.com/company/dnota/" TargetMode="External"/><Relationship Id="rId4" Type="http://schemas.openxmlformats.org/officeDocument/2006/relationships/image" Target="../media/image3.jpg"/><Relationship Id="rId9" Type="http://schemas.openxmlformats.org/officeDocument/2006/relationships/image" Target="../media/image8.jpg"/><Relationship Id="rId14" Type="http://schemas.openxmlformats.org/officeDocument/2006/relationships/image" Target="../media/image13.png"/><Relationship Id="rId22" Type="http://schemas.openxmlformats.org/officeDocument/2006/relationships/image" Target="../media/image18.jpg"/></Relationships>
</file>

<file path=ppt/slides/_rels/slide10.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3.png"/><Relationship Id="rId7" Type="http://schemas.openxmlformats.org/officeDocument/2006/relationships/image" Target="../media/image11.png"/><Relationship Id="rId12" Type="http://schemas.openxmlformats.org/officeDocument/2006/relationships/image" Target="../media/image55.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54.png"/><Relationship Id="rId5" Type="http://schemas.openxmlformats.org/officeDocument/2006/relationships/image" Target="../media/image7.jpg"/><Relationship Id="rId10" Type="http://schemas.openxmlformats.org/officeDocument/2006/relationships/image" Target="../media/image53.jpg"/><Relationship Id="rId4" Type="http://schemas.openxmlformats.org/officeDocument/2006/relationships/image" Target="../media/image14.svg"/><Relationship Id="rId9" Type="http://schemas.openxmlformats.org/officeDocument/2006/relationships/image" Target="../media/image23.jpg"/></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56.jpg"/><Relationship Id="rId7" Type="http://schemas.openxmlformats.org/officeDocument/2006/relationships/image" Target="../media/image14.svg"/><Relationship Id="rId12" Type="http://schemas.openxmlformats.org/officeDocument/2006/relationships/image" Target="../media/image59.jp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7.jpg"/><Relationship Id="rId5" Type="http://schemas.openxmlformats.org/officeDocument/2006/relationships/image" Target="../media/image58.jpg"/><Relationship Id="rId10" Type="http://schemas.openxmlformats.org/officeDocument/2006/relationships/image" Target="../media/image5.jpg"/><Relationship Id="rId4" Type="http://schemas.openxmlformats.org/officeDocument/2006/relationships/image" Target="../media/image57.jp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image" Target="../media/image17.jpg"/><Relationship Id="rId18" Type="http://schemas.openxmlformats.org/officeDocument/2006/relationships/image" Target="../media/image4.jpg"/><Relationship Id="rId3" Type="http://schemas.openxmlformats.org/officeDocument/2006/relationships/image" Target="../media/image11.png"/><Relationship Id="rId21" Type="http://schemas.openxmlformats.org/officeDocument/2006/relationships/image" Target="../media/image9.jpg"/><Relationship Id="rId7" Type="http://schemas.openxmlformats.org/officeDocument/2006/relationships/image" Target="../media/image5.jpg"/><Relationship Id="rId12" Type="http://schemas.openxmlformats.org/officeDocument/2006/relationships/hyperlink" Target="https://www.linkedin.com/company/dnota/" TargetMode="External"/><Relationship Id="rId17" Type="http://schemas.openxmlformats.org/officeDocument/2006/relationships/image" Target="../media/image3.jpg"/><Relationship Id="rId2" Type="http://schemas.openxmlformats.org/officeDocument/2006/relationships/image" Target="../media/image10.jpg"/><Relationship Id="rId16" Type="http://schemas.openxmlformats.org/officeDocument/2006/relationships/hyperlink" Target="https://www.youtube.com/@dnotamedioambiente909/featured" TargetMode="External"/><Relationship Id="rId20"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6.jpg"/><Relationship Id="rId5" Type="http://schemas.openxmlformats.org/officeDocument/2006/relationships/image" Target="../media/image13.png"/><Relationship Id="rId15" Type="http://schemas.openxmlformats.org/officeDocument/2006/relationships/image" Target="../media/image18.jpg"/><Relationship Id="rId10" Type="http://schemas.openxmlformats.org/officeDocument/2006/relationships/hyperlink" Target="http://www.dnota.com/" TargetMode="External"/><Relationship Id="rId19" Type="http://schemas.openxmlformats.org/officeDocument/2006/relationships/image" Target="../media/image6.jpg"/><Relationship Id="rId4" Type="http://schemas.openxmlformats.org/officeDocument/2006/relationships/image" Target="../media/image12.png"/><Relationship Id="rId9" Type="http://schemas.openxmlformats.org/officeDocument/2006/relationships/image" Target="../media/image15.jpg"/><Relationship Id="rId14" Type="http://schemas.openxmlformats.org/officeDocument/2006/relationships/hyperlink" Target="https://twitter.com/dnotamedioamb"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8.jpg"/><Relationship Id="rId3" Type="http://schemas.openxmlformats.org/officeDocument/2006/relationships/image" Target="../media/image10.jpg"/><Relationship Id="rId7" Type="http://schemas.openxmlformats.org/officeDocument/2006/relationships/image" Target="../media/image14.svg"/><Relationship Id="rId12"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4.jpg"/><Relationship Id="rId5" Type="http://schemas.openxmlformats.org/officeDocument/2006/relationships/image" Target="../media/image12.png"/><Relationship Id="rId10" Type="http://schemas.openxmlformats.org/officeDocument/2006/relationships/image" Target="../media/image3.jpg"/><Relationship Id="rId4" Type="http://schemas.openxmlformats.org/officeDocument/2006/relationships/image" Target="../media/image11.png"/><Relationship Id="rId9" Type="http://schemas.openxmlformats.org/officeDocument/2006/relationships/image" Target="../media/image7.jpg"/><Relationship Id="rId14" Type="http://schemas.openxmlformats.org/officeDocument/2006/relationships/image" Target="../media/image9.jpg"/></Relationships>
</file>

<file path=ppt/slides/_rels/slide2.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jpg"/></Relationships>
</file>

<file path=ppt/slides/_rels/slide3.xml.rels><?xml version="1.0" encoding="UTF-8" standalone="yes"?>
<Relationships xmlns="http://schemas.openxmlformats.org/package/2006/relationships"><Relationship Id="rId8" Type="http://schemas.openxmlformats.org/officeDocument/2006/relationships/image" Target="../media/image5.jpg"/><Relationship Id="rId13" Type="http://schemas.openxmlformats.org/officeDocument/2006/relationships/image" Target="../media/image7.jpg"/><Relationship Id="rId3" Type="http://schemas.openxmlformats.org/officeDocument/2006/relationships/notesSlide" Target="../notesSlides/notesSlide3.xml"/><Relationship Id="rId7" Type="http://schemas.openxmlformats.org/officeDocument/2006/relationships/image" Target="../media/image3.jpg"/><Relationship Id="rId12" Type="http://schemas.openxmlformats.org/officeDocument/2006/relationships/image" Target="../media/image14.svg"/><Relationship Id="rId2" Type="http://schemas.openxmlformats.org/officeDocument/2006/relationships/slideLayout" Target="../slideLayouts/slideLayout1.xml"/><Relationship Id="rId1" Type="http://schemas.openxmlformats.org/officeDocument/2006/relationships/video" Target="https://www.youtube.com/embed/59ZuKuWnj1Y?feature=oembed" TargetMode="External"/><Relationship Id="rId6" Type="http://schemas.openxmlformats.org/officeDocument/2006/relationships/image" Target="../media/image8.jpg"/><Relationship Id="rId11" Type="http://schemas.openxmlformats.org/officeDocument/2006/relationships/image" Target="../media/image13.png"/><Relationship Id="rId5" Type="http://schemas.openxmlformats.org/officeDocument/2006/relationships/image" Target="../media/image9.jpg"/><Relationship Id="rId10" Type="http://schemas.openxmlformats.org/officeDocument/2006/relationships/image" Target="../media/image12.png"/><Relationship Id="rId4" Type="http://schemas.openxmlformats.org/officeDocument/2006/relationships/image" Target="../media/image19.jpg"/><Relationship Id="rId9" Type="http://schemas.openxmlformats.org/officeDocument/2006/relationships/image" Target="../media/image11.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jpg"/></Relationships>
</file>

<file path=ppt/slides/_rels/slide5.xml.rels><?xml version="1.0" encoding="UTF-8" standalone="yes"?>
<Relationships xmlns="http://schemas.openxmlformats.org/package/2006/relationships"><Relationship Id="rId8" Type="http://schemas.openxmlformats.org/officeDocument/2006/relationships/image" Target="../media/image26.jpg"/><Relationship Id="rId13" Type="http://schemas.openxmlformats.org/officeDocument/2006/relationships/image" Target="../media/image31.jpg"/><Relationship Id="rId18" Type="http://schemas.openxmlformats.org/officeDocument/2006/relationships/image" Target="../media/image36.png"/><Relationship Id="rId3" Type="http://schemas.openxmlformats.org/officeDocument/2006/relationships/image" Target="../media/image21.png"/><Relationship Id="rId21" Type="http://schemas.openxmlformats.org/officeDocument/2006/relationships/image" Target="../media/image13.png"/><Relationship Id="rId7" Type="http://schemas.openxmlformats.org/officeDocument/2006/relationships/image" Target="../media/image25.jpg"/><Relationship Id="rId12" Type="http://schemas.openxmlformats.org/officeDocument/2006/relationships/image" Target="../media/image30.jpg"/><Relationship Id="rId17" Type="http://schemas.openxmlformats.org/officeDocument/2006/relationships/image" Target="../media/image35.jpg"/><Relationship Id="rId2" Type="http://schemas.openxmlformats.org/officeDocument/2006/relationships/notesSlide" Target="../notesSlides/notesSlide5.xml"/><Relationship Id="rId16" Type="http://schemas.openxmlformats.org/officeDocument/2006/relationships/image" Target="../media/image34.png"/><Relationship Id="rId20"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24.jpg"/><Relationship Id="rId11" Type="http://schemas.openxmlformats.org/officeDocument/2006/relationships/image" Target="../media/image29.jpg"/><Relationship Id="rId24" Type="http://schemas.openxmlformats.org/officeDocument/2006/relationships/image" Target="../media/image7.jpg"/><Relationship Id="rId5" Type="http://schemas.openxmlformats.org/officeDocument/2006/relationships/image" Target="../media/image23.jpg"/><Relationship Id="rId15" Type="http://schemas.openxmlformats.org/officeDocument/2006/relationships/image" Target="../media/image33.jpg"/><Relationship Id="rId23" Type="http://schemas.openxmlformats.org/officeDocument/2006/relationships/image" Target="../media/image5.jpg"/><Relationship Id="rId10" Type="http://schemas.openxmlformats.org/officeDocument/2006/relationships/image" Target="../media/image28.jpg"/><Relationship Id="rId19" Type="http://schemas.openxmlformats.org/officeDocument/2006/relationships/image" Target="../media/image11.png"/><Relationship Id="rId4" Type="http://schemas.openxmlformats.org/officeDocument/2006/relationships/image" Target="../media/image22.jpg"/><Relationship Id="rId9" Type="http://schemas.openxmlformats.org/officeDocument/2006/relationships/image" Target="../media/image27.jpg"/><Relationship Id="rId14" Type="http://schemas.openxmlformats.org/officeDocument/2006/relationships/image" Target="../media/image32.jpg"/><Relationship Id="rId22" Type="http://schemas.openxmlformats.org/officeDocument/2006/relationships/image" Target="../media/image14.svg"/></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13.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12.png"/><Relationship Id="rId2" Type="http://schemas.openxmlformats.org/officeDocument/2006/relationships/notesSlide" Target="../notesSlides/notesSlide6.xml"/><Relationship Id="rId16"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40.png"/><Relationship Id="rId11" Type="http://schemas.openxmlformats.org/officeDocument/2006/relationships/image" Target="../media/image11.png"/><Relationship Id="rId5" Type="http://schemas.openxmlformats.org/officeDocument/2006/relationships/image" Target="../media/image39.png"/><Relationship Id="rId15" Type="http://schemas.openxmlformats.org/officeDocument/2006/relationships/image" Target="../media/image5.jp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 Id="rId14" Type="http://schemas.openxmlformats.org/officeDocument/2006/relationships/image" Target="../media/image14.svg"/></Relationships>
</file>

<file path=ppt/slides/_rels/slide7.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jpg"/></Relationships>
</file>

<file path=ppt/slides/_rels/slide8.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11.png"/><Relationship Id="rId18" Type="http://schemas.openxmlformats.org/officeDocument/2006/relationships/image" Target="../media/image7.jpg"/><Relationship Id="rId3" Type="http://schemas.openxmlformats.org/officeDocument/2006/relationships/image" Target="../media/image45.png"/><Relationship Id="rId7" Type="http://schemas.openxmlformats.org/officeDocument/2006/relationships/image" Target="../media/image48.svg"/><Relationship Id="rId12" Type="http://schemas.openxmlformats.org/officeDocument/2006/relationships/image" Target="../media/image3.jpg"/><Relationship Id="rId17" Type="http://schemas.openxmlformats.org/officeDocument/2006/relationships/image" Target="../media/image5.jpg"/><Relationship Id="rId2" Type="http://schemas.openxmlformats.org/officeDocument/2006/relationships/notesSlide" Target="../notesSlides/notesSlide8.xml"/><Relationship Id="rId16" Type="http://schemas.openxmlformats.org/officeDocument/2006/relationships/image" Target="../media/image14.svg"/><Relationship Id="rId1" Type="http://schemas.openxmlformats.org/officeDocument/2006/relationships/slideLayout" Target="../slideLayouts/slideLayout1.xml"/><Relationship Id="rId6" Type="http://schemas.openxmlformats.org/officeDocument/2006/relationships/image" Target="../media/image47.png"/><Relationship Id="rId11" Type="http://schemas.openxmlformats.org/officeDocument/2006/relationships/image" Target="../media/image52.svg"/><Relationship Id="rId5" Type="http://schemas.openxmlformats.org/officeDocument/2006/relationships/image" Target="../media/image4.jpg"/><Relationship Id="rId15" Type="http://schemas.openxmlformats.org/officeDocument/2006/relationships/image" Target="../media/image13.png"/><Relationship Id="rId10" Type="http://schemas.openxmlformats.org/officeDocument/2006/relationships/image" Target="../media/image51.png"/><Relationship Id="rId4" Type="http://schemas.openxmlformats.org/officeDocument/2006/relationships/image" Target="../media/image46.svg"/><Relationship Id="rId9" Type="http://schemas.openxmlformats.org/officeDocument/2006/relationships/image" Target="../media/image50.svg"/><Relationship Id="rId1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0.jpg"/><Relationship Id="rId7" Type="http://schemas.openxmlformats.org/officeDocument/2006/relationships/image" Target="../media/image14.sv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4 Rectángulo"/>
          <p:cNvSpPr/>
          <p:nvPr/>
        </p:nvSpPr>
        <p:spPr>
          <a:xfrm>
            <a:off x="0" y="332656"/>
            <a:ext cx="990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s-ES" sz="2000" dirty="0">
              <a:solidFill>
                <a:srgbClr val="E21776"/>
              </a:solidFill>
              <a:latin typeface="FS Me Bold" pitchFamily="1" charset="0"/>
            </a:endParaRPr>
          </a:p>
        </p:txBody>
      </p:sp>
      <p:pic>
        <p:nvPicPr>
          <p:cNvPr id="9" name="Imagen 8">
            <a:extLst>
              <a:ext uri="{FF2B5EF4-FFF2-40B4-BE49-F238E27FC236}">
                <a16:creationId xmlns:a16="http://schemas.microsoft.com/office/drawing/2014/main" id="{6706AC03-692B-6816-1F34-2E6E41F8074E}"/>
              </a:ext>
            </a:extLst>
          </p:cNvPr>
          <p:cNvPicPr>
            <a:picLocks noChangeAspect="1"/>
          </p:cNvPicPr>
          <p:nvPr/>
        </p:nvPicPr>
        <p:blipFill>
          <a:blip r:embed="rId3"/>
          <a:stretch>
            <a:fillRect/>
          </a:stretch>
        </p:blipFill>
        <p:spPr>
          <a:xfrm>
            <a:off x="0" y="116632"/>
            <a:ext cx="2222500" cy="723900"/>
          </a:xfrm>
          <a:prstGeom prst="rect">
            <a:avLst/>
          </a:prstGeom>
        </p:spPr>
      </p:pic>
      <p:sp>
        <p:nvSpPr>
          <p:cNvPr id="7" name="AutoShape 21"/>
          <p:cNvSpPr>
            <a:spLocks noChangeArrowheads="1"/>
          </p:cNvSpPr>
          <p:nvPr/>
        </p:nvSpPr>
        <p:spPr bwMode="auto">
          <a:xfrm>
            <a:off x="4304928" y="2636912"/>
            <a:ext cx="5111552" cy="1224136"/>
          </a:xfrm>
          <a:prstGeom prst="roundRect">
            <a:avLst>
              <a:gd name="adj" fmla="val 3750"/>
            </a:avLst>
          </a:prstGeom>
          <a:solidFill>
            <a:schemeClr val="bg1"/>
          </a:solidFill>
          <a:ln w="0">
            <a:noFill/>
            <a:round/>
            <a:headEnd/>
            <a:tailEnd/>
          </a:ln>
        </p:spPr>
        <p:txBody>
          <a:bodyPr wrap="none"/>
          <a:lstStyle/>
          <a:p>
            <a:pPr algn="just"/>
            <a:r>
              <a:rPr lang="en-GB" sz="3200" b="1" dirty="0">
                <a:solidFill>
                  <a:srgbClr val="3B3D3C"/>
                </a:solidFill>
                <a:latin typeface="FS Me Bold" pitchFamily="1" charset="0"/>
              </a:rPr>
              <a:t>Corporate Presentation</a:t>
            </a:r>
          </a:p>
          <a:p>
            <a:pPr algn="just"/>
            <a:r>
              <a:rPr lang="es-ES" sz="3200" i="1" dirty="0">
                <a:solidFill>
                  <a:srgbClr val="E21776"/>
                </a:solidFill>
                <a:latin typeface="FS Me Bold" pitchFamily="1" charset="0"/>
              </a:rPr>
              <a:t>2023</a:t>
            </a:r>
          </a:p>
          <a:p>
            <a:pPr algn="just"/>
            <a:endParaRPr lang="es-ES" sz="2400" b="1" dirty="0">
              <a:solidFill>
                <a:srgbClr val="3B3D3C"/>
              </a:solidFill>
              <a:latin typeface="FS Me Bold" pitchFamily="1" charset="0"/>
            </a:endParaRPr>
          </a:p>
        </p:txBody>
      </p:sp>
      <p:grpSp>
        <p:nvGrpSpPr>
          <p:cNvPr id="24" name="Grupo 23">
            <a:extLst>
              <a:ext uri="{FF2B5EF4-FFF2-40B4-BE49-F238E27FC236}">
                <a16:creationId xmlns:a16="http://schemas.microsoft.com/office/drawing/2014/main" id="{6258BCCA-3989-EB4F-7F7A-A1F6C24F63D9}"/>
              </a:ext>
            </a:extLst>
          </p:cNvPr>
          <p:cNvGrpSpPr/>
          <p:nvPr/>
        </p:nvGrpSpPr>
        <p:grpSpPr>
          <a:xfrm>
            <a:off x="5775007" y="4732287"/>
            <a:ext cx="4002528" cy="2081088"/>
            <a:chOff x="5775007" y="4732287"/>
            <a:chExt cx="4002528" cy="2081088"/>
          </a:xfrm>
        </p:grpSpPr>
        <p:pic>
          <p:nvPicPr>
            <p:cNvPr id="6" name="Imagen 5" descr="Icono&#10;&#10;Descripción generada automáticamente">
              <a:extLst>
                <a:ext uri="{FF2B5EF4-FFF2-40B4-BE49-F238E27FC236}">
                  <a16:creationId xmlns:a16="http://schemas.microsoft.com/office/drawing/2014/main" id="{1BBF634F-1A05-B3FF-B9D1-2B0FDE447F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98378" y="6030907"/>
              <a:ext cx="579157" cy="579157"/>
            </a:xfrm>
            <a:prstGeom prst="rect">
              <a:avLst/>
            </a:prstGeom>
          </p:spPr>
        </p:pic>
        <p:pic>
          <p:nvPicPr>
            <p:cNvPr id="4" name="Imagen 3" descr="Texto, Icono&#10;&#10;Descripción generada automáticamente">
              <a:extLst>
                <a:ext uri="{FF2B5EF4-FFF2-40B4-BE49-F238E27FC236}">
                  <a16:creationId xmlns:a16="http://schemas.microsoft.com/office/drawing/2014/main" id="{B719F533-5875-E178-A082-79A945AA8AD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72171" y="6029543"/>
              <a:ext cx="713277" cy="579157"/>
            </a:xfrm>
            <a:prstGeom prst="rect">
              <a:avLst/>
            </a:prstGeom>
          </p:spPr>
        </p:pic>
        <p:pic>
          <p:nvPicPr>
            <p:cNvPr id="2" name="Imagen 1" descr="Icono&#10;&#10;Descripción generada automáticamente">
              <a:extLst>
                <a:ext uri="{FF2B5EF4-FFF2-40B4-BE49-F238E27FC236}">
                  <a16:creationId xmlns:a16="http://schemas.microsoft.com/office/drawing/2014/main" id="{94F0CA90-3ED7-EFCF-427B-BB2D3EE6A7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74343" y="6052191"/>
              <a:ext cx="747009" cy="747009"/>
            </a:xfrm>
            <a:prstGeom prst="rect">
              <a:avLst/>
            </a:prstGeom>
          </p:spPr>
        </p:pic>
        <p:pic>
          <p:nvPicPr>
            <p:cNvPr id="3" name="Imagen 2" descr="Icono&#10;&#10;Descripción generada automáticamente">
              <a:extLst>
                <a:ext uri="{FF2B5EF4-FFF2-40B4-BE49-F238E27FC236}">
                  <a16:creationId xmlns:a16="http://schemas.microsoft.com/office/drawing/2014/main" id="{EC7E491D-2E5D-1359-543A-1027E2391B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5007" y="6051206"/>
              <a:ext cx="762169" cy="762169"/>
            </a:xfrm>
            <a:prstGeom prst="rect">
              <a:avLst/>
            </a:prstGeom>
          </p:spPr>
        </p:pic>
        <p:pic>
          <p:nvPicPr>
            <p:cNvPr id="8" name="Imagen 7" descr="Icono&#10;&#10;Descripción generada automáticamente">
              <a:extLst>
                <a:ext uri="{FF2B5EF4-FFF2-40B4-BE49-F238E27FC236}">
                  <a16:creationId xmlns:a16="http://schemas.microsoft.com/office/drawing/2014/main" id="{20F06489-46CE-E304-6AB5-D57B23CEEE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440" y="6006388"/>
              <a:ext cx="662816" cy="662816"/>
            </a:xfrm>
            <a:prstGeom prst="rect">
              <a:avLst/>
            </a:prstGeom>
          </p:spPr>
        </p:pic>
        <p:pic>
          <p:nvPicPr>
            <p:cNvPr id="11" name="Imagen 10" descr="Dibujo en blanco y negro&#10;&#10;Descripción generada automáticamente con confianza media">
              <a:extLst>
                <a:ext uri="{FF2B5EF4-FFF2-40B4-BE49-F238E27FC236}">
                  <a16:creationId xmlns:a16="http://schemas.microsoft.com/office/drawing/2014/main" id="{9AEF0EEA-DE0D-4B7F-4F41-2AED8D9E03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625407" y="4732287"/>
              <a:ext cx="977903" cy="1072977"/>
            </a:xfrm>
            <a:prstGeom prst="rect">
              <a:avLst/>
            </a:prstGeom>
          </p:spPr>
        </p:pic>
        <p:pic>
          <p:nvPicPr>
            <p:cNvPr id="12" name="Imagen 11" descr="Un dibujo de una persona&#10;&#10;Descripción generada automáticamente con confianza media">
              <a:extLst>
                <a:ext uri="{FF2B5EF4-FFF2-40B4-BE49-F238E27FC236}">
                  <a16:creationId xmlns:a16="http://schemas.microsoft.com/office/drawing/2014/main" id="{645D9BB5-7B08-4AC4-903D-A2704038B0E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826817" y="5068523"/>
              <a:ext cx="654575" cy="654575"/>
            </a:xfrm>
            <a:prstGeom prst="rect">
              <a:avLst/>
            </a:prstGeom>
          </p:spPr>
        </p:pic>
      </p:grpSp>
      <p:grpSp>
        <p:nvGrpSpPr>
          <p:cNvPr id="22" name="Grupo 21">
            <a:extLst>
              <a:ext uri="{FF2B5EF4-FFF2-40B4-BE49-F238E27FC236}">
                <a16:creationId xmlns:a16="http://schemas.microsoft.com/office/drawing/2014/main" id="{E9E1BE0C-1D8D-521C-C011-5BF5DB85FDFB}"/>
              </a:ext>
            </a:extLst>
          </p:cNvPr>
          <p:cNvGrpSpPr/>
          <p:nvPr/>
        </p:nvGrpSpPr>
        <p:grpSpPr>
          <a:xfrm>
            <a:off x="51388" y="1720891"/>
            <a:ext cx="3874697" cy="3424602"/>
            <a:chOff x="51388" y="1720891"/>
            <a:chExt cx="3874697" cy="3424602"/>
          </a:xfrm>
        </p:grpSpPr>
        <p:pic>
          <p:nvPicPr>
            <p:cNvPr id="10" name="Imagen 9" descr="Imagen que contiene Icono&#10;&#10;Descripción generada automáticamente">
              <a:extLst>
                <a:ext uri="{FF2B5EF4-FFF2-40B4-BE49-F238E27FC236}">
                  <a16:creationId xmlns:a16="http://schemas.microsoft.com/office/drawing/2014/main" id="{A8CEB5CD-DCEA-D2FA-2F13-80BC18BCA7D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17" name="Imagen 16" descr="Diagrama&#10;&#10;Descripción generada automáticamente">
              <a:extLst>
                <a:ext uri="{FF2B5EF4-FFF2-40B4-BE49-F238E27FC236}">
                  <a16:creationId xmlns:a16="http://schemas.microsoft.com/office/drawing/2014/main" id="{547F5B6A-E7EC-46D0-5A46-949697D5EBD0}"/>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19" name="Imagen 18" descr="Imagen que contiene Diagrama&#10;&#10;Descripción generada automáticamente">
              <a:extLst>
                <a:ext uri="{FF2B5EF4-FFF2-40B4-BE49-F238E27FC236}">
                  <a16:creationId xmlns:a16="http://schemas.microsoft.com/office/drawing/2014/main" id="{CD7EF9DC-44C3-5415-B67B-A713A3F6F49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23" name="Gráfico 22">
              <a:extLst>
                <a:ext uri="{FF2B5EF4-FFF2-40B4-BE49-F238E27FC236}">
                  <a16:creationId xmlns:a16="http://schemas.microsoft.com/office/drawing/2014/main" id="{A88CD3D1-F4BD-D394-C6D7-DFA9733FB840}"/>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8889" t="21785" r="40705" b="21787"/>
            <a:stretch/>
          </p:blipFill>
          <p:spPr>
            <a:xfrm>
              <a:off x="2490327" y="1802260"/>
              <a:ext cx="887321" cy="1044848"/>
            </a:xfrm>
            <a:prstGeom prst="rect">
              <a:avLst/>
            </a:prstGeom>
          </p:spPr>
        </p:pic>
      </p:grpSp>
      <p:grpSp>
        <p:nvGrpSpPr>
          <p:cNvPr id="25" name="Grupo 24">
            <a:extLst>
              <a:ext uri="{FF2B5EF4-FFF2-40B4-BE49-F238E27FC236}">
                <a16:creationId xmlns:a16="http://schemas.microsoft.com/office/drawing/2014/main" id="{40BE3953-D3F1-79DC-AE02-83995B1DA732}"/>
              </a:ext>
            </a:extLst>
          </p:cNvPr>
          <p:cNvGrpSpPr/>
          <p:nvPr/>
        </p:nvGrpSpPr>
        <p:grpSpPr>
          <a:xfrm>
            <a:off x="8504136" y="-31204"/>
            <a:ext cx="1220443" cy="603309"/>
            <a:chOff x="4151117" y="453290"/>
            <a:chExt cx="1220443" cy="603309"/>
          </a:xfrm>
        </p:grpSpPr>
        <p:pic>
          <p:nvPicPr>
            <p:cNvPr id="15" name="Imagen 14" descr="Diagrama&#10;&#10;Descripción generada automáticamente">
              <a:extLst>
                <a:ext uri="{FF2B5EF4-FFF2-40B4-BE49-F238E27FC236}">
                  <a16:creationId xmlns:a16="http://schemas.microsoft.com/office/drawing/2014/main" id="{3E4E8F2C-C494-B619-987E-A0E1635F127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id="{7C1F6396-ABE5-1140-CD9E-B7CD00D636B8}"/>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18" name="Gráfico 17">
              <a:extLst>
                <a:ext uri="{FF2B5EF4-FFF2-40B4-BE49-F238E27FC236}">
                  <a16:creationId xmlns:a16="http://schemas.microsoft.com/office/drawing/2014/main" id="{3079FAB0-F5BB-E93C-27F5-2E5C26E7EC31}"/>
                </a:ext>
              </a:extLst>
            </p:cNvPr>
            <p:cNvPicPr>
              <a:picLocks noChangeAspect="1"/>
            </p:cNvPicPr>
            <p:nvPr/>
          </p:nvPicPr>
          <p:blipFill rotWithShape="1">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l="8889" t="21785" r="40705" b="21787"/>
            <a:stretch/>
          </p:blipFill>
          <p:spPr>
            <a:xfrm>
              <a:off x="5108411" y="754944"/>
              <a:ext cx="216495" cy="254930"/>
            </a:xfrm>
            <a:prstGeom prst="rect">
              <a:avLst/>
            </a:prstGeom>
          </p:spPr>
        </p:pic>
        <p:pic>
          <p:nvPicPr>
            <p:cNvPr id="20" name="Imagen 19" descr="Icono&#10;&#10;Descripción generada automáticamente">
              <a:extLst>
                <a:ext uri="{FF2B5EF4-FFF2-40B4-BE49-F238E27FC236}">
                  <a16:creationId xmlns:a16="http://schemas.microsoft.com/office/drawing/2014/main" id="{B57E63C3-E683-D58E-09E6-4A87E9F454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21" name="Imagen 20" descr="Icono&#10;&#10;Descripción generada automáticamente">
              <a:extLst>
                <a:ext uri="{FF2B5EF4-FFF2-40B4-BE49-F238E27FC236}">
                  <a16:creationId xmlns:a16="http://schemas.microsoft.com/office/drawing/2014/main" id="{42686943-416D-6A15-F819-81058E3D71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pic>
        <p:nvPicPr>
          <p:cNvPr id="13" name="Imagen 12" descr="Icono&#10;&#10;Descripción generada automáticamente">
            <a:extLst>
              <a:ext uri="{FF2B5EF4-FFF2-40B4-BE49-F238E27FC236}">
                <a16:creationId xmlns:a16="http://schemas.microsoft.com/office/drawing/2014/main" id="{FB1D8B83-AA4A-33D2-EF33-D2512E131267}"/>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52826" y="5440051"/>
            <a:ext cx="234040" cy="234040"/>
          </a:xfrm>
          <a:prstGeom prst="rect">
            <a:avLst/>
          </a:prstGeom>
        </p:spPr>
      </p:pic>
      <p:sp>
        <p:nvSpPr>
          <p:cNvPr id="14" name="CuadroTexto 13">
            <a:extLst>
              <a:ext uri="{FF2B5EF4-FFF2-40B4-BE49-F238E27FC236}">
                <a16:creationId xmlns:a16="http://schemas.microsoft.com/office/drawing/2014/main" id="{FEB45A53-86CF-A851-9AE8-496C3E1D628C}"/>
              </a:ext>
            </a:extLst>
          </p:cNvPr>
          <p:cNvSpPr txBox="1"/>
          <p:nvPr/>
        </p:nvSpPr>
        <p:spPr>
          <a:xfrm>
            <a:off x="448202" y="5426229"/>
            <a:ext cx="1814961" cy="261610"/>
          </a:xfrm>
          <a:prstGeom prst="rect">
            <a:avLst/>
          </a:prstGeom>
          <a:noFill/>
        </p:spPr>
        <p:txBody>
          <a:bodyPr wrap="square">
            <a:spAutoFit/>
          </a:bodyPr>
          <a:lstStyle/>
          <a:p>
            <a:r>
              <a:rPr lang="es-ES" sz="1100" dirty="0">
                <a:hlinkClick r:id="rId17"/>
              </a:rPr>
              <a:t>www.dnota.com</a:t>
            </a:r>
            <a:endParaRPr lang="es-ES" sz="1100" dirty="0"/>
          </a:p>
        </p:txBody>
      </p:sp>
      <p:pic>
        <p:nvPicPr>
          <p:cNvPr id="26" name="Imagen 25" descr="Icono&#10;&#10;Descripción generada automáticamente">
            <a:extLst>
              <a:ext uri="{FF2B5EF4-FFF2-40B4-BE49-F238E27FC236}">
                <a16:creationId xmlns:a16="http://schemas.microsoft.com/office/drawing/2014/main" id="{80E92498-EC15-E5BC-EC81-0731AD874D23}"/>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175284" y="5743259"/>
            <a:ext cx="211581" cy="211581"/>
          </a:xfrm>
          <a:prstGeom prst="rect">
            <a:avLst/>
          </a:prstGeom>
        </p:spPr>
      </p:pic>
      <p:sp>
        <p:nvSpPr>
          <p:cNvPr id="27" name="CuadroTexto 26">
            <a:extLst>
              <a:ext uri="{FF2B5EF4-FFF2-40B4-BE49-F238E27FC236}">
                <a16:creationId xmlns:a16="http://schemas.microsoft.com/office/drawing/2014/main" id="{D97060DA-266B-D51B-34FF-616A62B554A0}"/>
              </a:ext>
            </a:extLst>
          </p:cNvPr>
          <p:cNvSpPr txBox="1"/>
          <p:nvPr/>
        </p:nvSpPr>
        <p:spPr>
          <a:xfrm>
            <a:off x="458999" y="5731807"/>
            <a:ext cx="2852562" cy="261610"/>
          </a:xfrm>
          <a:prstGeom prst="rect">
            <a:avLst/>
          </a:prstGeom>
          <a:noFill/>
        </p:spPr>
        <p:txBody>
          <a:bodyPr wrap="square">
            <a:spAutoFit/>
          </a:bodyPr>
          <a:lstStyle/>
          <a:p>
            <a:r>
              <a:rPr lang="es-ES" sz="1100" dirty="0">
                <a:hlinkClick r:id="rId19"/>
              </a:rPr>
              <a:t>https://www.linkedin.com/company/dnota/</a:t>
            </a:r>
            <a:endParaRPr lang="es-ES" sz="1100" dirty="0"/>
          </a:p>
        </p:txBody>
      </p:sp>
      <p:pic>
        <p:nvPicPr>
          <p:cNvPr id="28" name="Imagen 27" descr="Logotipo, nombre de la empresa&#10;&#10;Descripción generada automáticamente">
            <a:extLst>
              <a:ext uri="{FF2B5EF4-FFF2-40B4-BE49-F238E27FC236}">
                <a16:creationId xmlns:a16="http://schemas.microsoft.com/office/drawing/2014/main" id="{28CBA980-45CA-3644-9AB6-A672308505A7}"/>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59853" y="6080950"/>
            <a:ext cx="261610" cy="261610"/>
          </a:xfrm>
          <a:prstGeom prst="rect">
            <a:avLst/>
          </a:prstGeom>
        </p:spPr>
      </p:pic>
      <p:sp>
        <p:nvSpPr>
          <p:cNvPr id="29" name="CuadroTexto 28">
            <a:extLst>
              <a:ext uri="{FF2B5EF4-FFF2-40B4-BE49-F238E27FC236}">
                <a16:creationId xmlns:a16="http://schemas.microsoft.com/office/drawing/2014/main" id="{6A6D0EF1-77B2-80AB-5EC0-316309ACE6BC}"/>
              </a:ext>
            </a:extLst>
          </p:cNvPr>
          <p:cNvSpPr txBox="1"/>
          <p:nvPr/>
        </p:nvSpPr>
        <p:spPr>
          <a:xfrm>
            <a:off x="452063" y="6057609"/>
            <a:ext cx="2674200" cy="261610"/>
          </a:xfrm>
          <a:prstGeom prst="rect">
            <a:avLst/>
          </a:prstGeom>
          <a:noFill/>
        </p:spPr>
        <p:txBody>
          <a:bodyPr wrap="square">
            <a:spAutoFit/>
          </a:bodyPr>
          <a:lstStyle/>
          <a:p>
            <a:r>
              <a:rPr lang="es-ES" sz="1100" dirty="0">
                <a:hlinkClick r:id="rId21"/>
              </a:rPr>
              <a:t>dnota (@dnotamedioamb) / Twitter</a:t>
            </a:r>
            <a:endParaRPr lang="es-ES" sz="1100" dirty="0"/>
          </a:p>
        </p:txBody>
      </p:sp>
      <p:pic>
        <p:nvPicPr>
          <p:cNvPr id="30" name="Imagen 29" descr="Un dibujo de una cara feliz&#10;&#10;Descripción generada automáticamente con confianza baja">
            <a:extLst>
              <a:ext uri="{FF2B5EF4-FFF2-40B4-BE49-F238E27FC236}">
                <a16:creationId xmlns:a16="http://schemas.microsoft.com/office/drawing/2014/main" id="{DE1631E5-3107-0048-76C8-D9560BE22032}"/>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128464" y="6407750"/>
            <a:ext cx="261610" cy="261610"/>
          </a:xfrm>
          <a:prstGeom prst="rect">
            <a:avLst/>
          </a:prstGeom>
        </p:spPr>
      </p:pic>
      <p:sp>
        <p:nvSpPr>
          <p:cNvPr id="31" name="CuadroTexto 30">
            <a:extLst>
              <a:ext uri="{FF2B5EF4-FFF2-40B4-BE49-F238E27FC236}">
                <a16:creationId xmlns:a16="http://schemas.microsoft.com/office/drawing/2014/main" id="{45CCBA77-0AD1-914B-A85D-706318E0C472}"/>
              </a:ext>
            </a:extLst>
          </p:cNvPr>
          <p:cNvSpPr txBox="1"/>
          <p:nvPr/>
        </p:nvSpPr>
        <p:spPr>
          <a:xfrm>
            <a:off x="442888" y="6379879"/>
            <a:ext cx="2348740" cy="261610"/>
          </a:xfrm>
          <a:prstGeom prst="rect">
            <a:avLst/>
          </a:prstGeom>
          <a:noFill/>
        </p:spPr>
        <p:txBody>
          <a:bodyPr wrap="square">
            <a:spAutoFit/>
          </a:bodyPr>
          <a:lstStyle/>
          <a:p>
            <a:r>
              <a:rPr lang="es-ES" sz="1100" dirty="0">
                <a:hlinkClick r:id="rId23"/>
              </a:rPr>
              <a:t>dnota medio ambiente - YouTube</a:t>
            </a:r>
            <a:endParaRPr lang="es-E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Rectángulo">
            <a:extLst>
              <a:ext uri="{FF2B5EF4-FFF2-40B4-BE49-F238E27FC236}">
                <a16:creationId xmlns:a16="http://schemas.microsoft.com/office/drawing/2014/main" id="{BBFE51D7-A92D-FD15-6FDF-B194EE135169}"/>
              </a:ext>
            </a:extLst>
          </p:cNvPr>
          <p:cNvSpPr/>
          <p:nvPr/>
        </p:nvSpPr>
        <p:spPr>
          <a:xfrm>
            <a:off x="7860913" y="524873"/>
            <a:ext cx="1412567" cy="369332"/>
          </a:xfrm>
          <a:prstGeom prst="rect">
            <a:avLst/>
          </a:prstGeom>
        </p:spPr>
        <p:txBody>
          <a:bodyPr wrap="none">
            <a:spAutoFit/>
          </a:bodyPr>
          <a:lstStyle/>
          <a:p>
            <a:pPr algn="r"/>
            <a:r>
              <a:rPr lang="en-GB">
                <a:solidFill>
                  <a:srgbClr val="E21776"/>
                </a:solidFill>
                <a:latin typeface="FS Me" pitchFamily="50" charset="0"/>
              </a:rPr>
              <a:t>Smart cities</a:t>
            </a:r>
          </a:p>
        </p:txBody>
      </p:sp>
      <p:pic>
        <p:nvPicPr>
          <p:cNvPr id="8" name="Gráfico 7">
            <a:extLst>
              <a:ext uri="{FF2B5EF4-FFF2-40B4-BE49-F238E27FC236}">
                <a16:creationId xmlns:a16="http://schemas.microsoft.com/office/drawing/2014/main" id="{194CAC3F-0BF7-95AD-A318-DC4F48BC3C1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89" t="21785" r="40705" b="21787"/>
          <a:stretch/>
        </p:blipFill>
        <p:spPr>
          <a:xfrm>
            <a:off x="56456" y="1916832"/>
            <a:ext cx="1054766" cy="1242020"/>
          </a:xfrm>
          <a:prstGeom prst="rect">
            <a:avLst/>
          </a:prstGeom>
        </p:spPr>
      </p:pic>
      <p:pic>
        <p:nvPicPr>
          <p:cNvPr id="9" name="Gráfico 8">
            <a:extLst>
              <a:ext uri="{FF2B5EF4-FFF2-40B4-BE49-F238E27FC236}">
                <a16:creationId xmlns:a16="http://schemas.microsoft.com/office/drawing/2014/main" id="{09AFEAF9-9345-9EFB-A33E-702CB617270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58069" t="21901" r="6238" b="22012"/>
          <a:stretch/>
        </p:blipFill>
        <p:spPr>
          <a:xfrm>
            <a:off x="272480" y="3212976"/>
            <a:ext cx="751448" cy="1242020"/>
          </a:xfrm>
          <a:prstGeom prst="rect">
            <a:avLst/>
          </a:prstGeom>
        </p:spPr>
      </p:pic>
      <p:sp>
        <p:nvSpPr>
          <p:cNvPr id="11" name="CuadroTexto 10">
            <a:extLst>
              <a:ext uri="{FF2B5EF4-FFF2-40B4-BE49-F238E27FC236}">
                <a16:creationId xmlns:a16="http://schemas.microsoft.com/office/drawing/2014/main" id="{7E1AFFF8-987E-1809-9CFE-6029FE4C73D9}"/>
              </a:ext>
            </a:extLst>
          </p:cNvPr>
          <p:cNvSpPr txBox="1"/>
          <p:nvPr/>
        </p:nvSpPr>
        <p:spPr>
          <a:xfrm>
            <a:off x="1280592" y="2193831"/>
            <a:ext cx="3672408" cy="2292935"/>
          </a:xfrm>
          <a:prstGeom prst="rect">
            <a:avLst/>
          </a:prstGeom>
          <a:noFill/>
        </p:spPr>
        <p:txBody>
          <a:bodyPr wrap="square">
            <a:spAutoFit/>
          </a:bodyPr>
          <a:lstStyle>
            <a:defPPr>
              <a:defRPr lang="en-GB"/>
            </a:defPPr>
            <a:lvl1pPr algn="just">
              <a:buClr>
                <a:srgbClr val="E21776"/>
              </a:buClr>
              <a:defRPr sz="1100" b="0" i="0">
                <a:solidFill>
                  <a:srgbClr val="747477"/>
                </a:solidFill>
                <a:effectLst/>
                <a:latin typeface="Tahoma" panose="020B0604030504040204" pitchFamily="34" charset="0"/>
              </a:defRPr>
            </a:lvl1pPr>
          </a:lstStyle>
          <a:p>
            <a:r>
              <a:rPr lang="en-GB" dirty="0">
                <a:solidFill>
                  <a:srgbClr val="E21776"/>
                </a:solidFill>
              </a:rPr>
              <a:t>Compact wireless air quality stations</a:t>
            </a:r>
            <a:r>
              <a:rPr lang="en-GB" dirty="0"/>
              <a:t>, with real-time visualization web platform.</a:t>
            </a:r>
          </a:p>
          <a:p>
            <a:r>
              <a:rPr lang="en-GB" dirty="0"/>
              <a:t>
New technology for </a:t>
            </a:r>
            <a:r>
              <a:rPr lang="en-GB" dirty="0">
                <a:solidFill>
                  <a:srgbClr val="E21776"/>
                </a:solidFill>
              </a:rPr>
              <a:t>urban environments and Smart Cities</a:t>
            </a:r>
            <a:r>
              <a:rPr lang="en-GB" dirty="0"/>
              <a:t> layer of map efficiently and on a large scale the pollution of cities or industrial environments. </a:t>
            </a:r>
          </a:p>
          <a:p>
            <a:r>
              <a:rPr lang="en-GB" dirty="0"/>
              <a:t>
</a:t>
            </a:r>
            <a:r>
              <a:rPr lang="en-GB" dirty="0">
                <a:solidFill>
                  <a:srgbClr val="E21776"/>
                </a:solidFill>
              </a:rPr>
              <a:t>Maintenance-free</a:t>
            </a:r>
            <a:r>
              <a:rPr lang="en-GB" dirty="0"/>
              <a:t> and with a </a:t>
            </a:r>
            <a:r>
              <a:rPr lang="en-GB" dirty="0">
                <a:solidFill>
                  <a:srgbClr val="E21776"/>
                </a:solidFill>
              </a:rPr>
              <a:t>plug &amp; play </a:t>
            </a:r>
            <a:r>
              <a:rPr lang="en-GB" dirty="0"/>
              <a:t>cartridge of gas sensors allows easy change.</a:t>
            </a:r>
          </a:p>
          <a:p>
            <a:r>
              <a:rPr lang="en-GB" dirty="0"/>
              <a:t>
</a:t>
            </a:r>
            <a:r>
              <a:rPr lang="en-GB" dirty="0">
                <a:solidFill>
                  <a:srgbClr val="E21776"/>
                </a:solidFill>
              </a:rPr>
              <a:t>Easy installation</a:t>
            </a:r>
            <a:r>
              <a:rPr lang="en-GB" dirty="0"/>
              <a:t>, average power consumption is minimal (2 W), and power can be done by cable connection to the network, or by a small solar panel</a:t>
            </a:r>
          </a:p>
        </p:txBody>
      </p:sp>
      <p:sp>
        <p:nvSpPr>
          <p:cNvPr id="13" name="CuadroTexto 12">
            <a:extLst>
              <a:ext uri="{FF2B5EF4-FFF2-40B4-BE49-F238E27FC236}">
                <a16:creationId xmlns:a16="http://schemas.microsoft.com/office/drawing/2014/main" id="{8152D681-D345-D7B1-A68E-E430F6194843}"/>
              </a:ext>
            </a:extLst>
          </p:cNvPr>
          <p:cNvSpPr txBox="1"/>
          <p:nvPr/>
        </p:nvSpPr>
        <p:spPr>
          <a:xfrm>
            <a:off x="5313040" y="2245223"/>
            <a:ext cx="2016224" cy="2123658"/>
          </a:xfrm>
          <a:prstGeom prst="rect">
            <a:avLst/>
          </a:prstGeom>
          <a:noFill/>
        </p:spPr>
        <p:txBody>
          <a:bodyPr wrap="square">
            <a:spAutoFit/>
          </a:bodyPr>
          <a:lstStyle>
            <a:defPPr>
              <a:defRPr lang="en-GB"/>
            </a:defPPr>
            <a:lvl1pPr algn="just">
              <a:buClr>
                <a:srgbClr val="E21776"/>
              </a:buClr>
              <a:defRPr sz="1100" b="0" i="0">
                <a:solidFill>
                  <a:srgbClr val="747477"/>
                </a:solidFill>
                <a:effectLst/>
                <a:latin typeface="Tahoma" panose="020B0604030504040204" pitchFamily="34" charset="0"/>
              </a:defRPr>
            </a:lvl1pPr>
          </a:lstStyle>
          <a:p>
            <a:r>
              <a:rPr lang="en-GB" dirty="0"/>
              <a:t>Static nodes are composed of </a:t>
            </a:r>
            <a:r>
              <a:rPr lang="en-GB" dirty="0">
                <a:solidFill>
                  <a:srgbClr val="E21776"/>
                </a:solidFill>
              </a:rPr>
              <a:t>electrochemical gas sensors </a:t>
            </a:r>
            <a:r>
              <a:rPr lang="en-GB" dirty="0"/>
              <a:t>(up to </a:t>
            </a:r>
            <a:r>
              <a:rPr lang="en-GB" dirty="0">
                <a:solidFill>
                  <a:srgbClr val="E21776"/>
                </a:solidFill>
              </a:rPr>
              <a:t>6 sensors</a:t>
            </a:r>
            <a:r>
              <a:rPr lang="en-GB" dirty="0"/>
              <a:t>) to measure (ppb or </a:t>
            </a:r>
            <a:r>
              <a:rPr lang="en-GB" dirty="0" err="1"/>
              <a:t>μg</a:t>
            </a:r>
            <a:r>
              <a:rPr lang="en-GB" dirty="0"/>
              <a:t>/m3):
</a:t>
            </a:r>
          </a:p>
          <a:p>
            <a:pPr marL="171450" indent="-171450">
              <a:buFont typeface="Arial" panose="020B0604020202020204" pitchFamily="34" charset="0"/>
              <a:buChar char="•"/>
            </a:pPr>
            <a:r>
              <a:rPr lang="en-GB" dirty="0"/>
              <a:t>NO2</a:t>
            </a:r>
          </a:p>
          <a:p>
            <a:pPr marL="171450" indent="-171450">
              <a:buFont typeface="Arial" panose="020B0604020202020204" pitchFamily="34" charset="0"/>
              <a:buChar char="•"/>
            </a:pPr>
            <a:r>
              <a:rPr lang="en-GB" dirty="0"/>
              <a:t>NO</a:t>
            </a:r>
          </a:p>
          <a:p>
            <a:pPr marL="171450" indent="-171450">
              <a:buFont typeface="Arial" panose="020B0604020202020204" pitchFamily="34" charset="0"/>
              <a:buChar char="•"/>
            </a:pPr>
            <a:r>
              <a:rPr lang="en-GB" dirty="0"/>
              <a:t>CO</a:t>
            </a:r>
          </a:p>
          <a:p>
            <a:pPr marL="171450" indent="-171450">
              <a:buFont typeface="Arial" panose="020B0604020202020204" pitchFamily="34" charset="0"/>
              <a:buChar char="•"/>
            </a:pPr>
            <a:r>
              <a:rPr lang="en-GB" dirty="0"/>
              <a:t>O3</a:t>
            </a:r>
          </a:p>
          <a:p>
            <a:pPr marL="171450" indent="-171450">
              <a:buFont typeface="Arial" panose="020B0604020202020204" pitchFamily="34" charset="0"/>
              <a:buChar char="•"/>
            </a:pPr>
            <a:r>
              <a:rPr lang="en-GB" dirty="0"/>
              <a:t>SO2</a:t>
            </a:r>
          </a:p>
          <a:p>
            <a:pPr marL="171450" indent="-171450">
              <a:buFont typeface="Arial" panose="020B0604020202020204" pitchFamily="34" charset="0"/>
              <a:buChar char="•"/>
            </a:pPr>
            <a:r>
              <a:rPr lang="en-GB" dirty="0"/>
              <a:t>H2S</a:t>
            </a:r>
          </a:p>
          <a:p>
            <a:pPr marL="171450" indent="-171450">
              <a:buFont typeface="Arial" panose="020B0604020202020204" pitchFamily="34" charset="0"/>
              <a:buChar char="•"/>
            </a:pPr>
            <a:r>
              <a:rPr lang="en-GB" dirty="0"/>
              <a:t>NH3</a:t>
            </a:r>
          </a:p>
        </p:txBody>
      </p:sp>
      <p:sp>
        <p:nvSpPr>
          <p:cNvPr id="15" name="CuadroTexto 14">
            <a:extLst>
              <a:ext uri="{FF2B5EF4-FFF2-40B4-BE49-F238E27FC236}">
                <a16:creationId xmlns:a16="http://schemas.microsoft.com/office/drawing/2014/main" id="{C7460C62-5460-E7E5-96A2-973F6DFC33C2}"/>
              </a:ext>
            </a:extLst>
          </p:cNvPr>
          <p:cNvSpPr txBox="1"/>
          <p:nvPr/>
        </p:nvSpPr>
        <p:spPr>
          <a:xfrm>
            <a:off x="7297861" y="1957191"/>
            <a:ext cx="2608139" cy="2631490"/>
          </a:xfrm>
          <a:prstGeom prst="rect">
            <a:avLst/>
          </a:prstGeom>
          <a:noFill/>
        </p:spPr>
        <p:txBody>
          <a:bodyPr wrap="square">
            <a:spAutoFit/>
          </a:bodyPr>
          <a:lstStyle>
            <a:defPPr>
              <a:defRPr lang="en-GB"/>
            </a:defPPr>
            <a:lvl1pPr algn="just">
              <a:buClr>
                <a:srgbClr val="E21776"/>
              </a:buClr>
              <a:defRPr sz="1100" b="0" i="0">
                <a:solidFill>
                  <a:srgbClr val="747477"/>
                </a:solidFill>
                <a:effectLst/>
                <a:latin typeface="Tahoma" panose="020B0604030504040204" pitchFamily="34" charset="0"/>
              </a:defRPr>
            </a:lvl1pPr>
          </a:lstStyle>
          <a:p>
            <a:r>
              <a:rPr lang="en-GB" dirty="0">
                <a:solidFill>
                  <a:srgbClr val="E21776"/>
                </a:solidFill>
              </a:rPr>
              <a:t>Particle meter </a:t>
            </a:r>
            <a:r>
              <a:rPr lang="en-GB" dirty="0"/>
              <a:t>(</a:t>
            </a:r>
            <a:r>
              <a:rPr lang="en-GB" dirty="0" err="1"/>
              <a:t>μg</a:t>
            </a:r>
            <a:r>
              <a:rPr lang="en-GB" dirty="0"/>
              <a:t>/m3) for:</a:t>
            </a:r>
          </a:p>
          <a:p>
            <a:pPr marL="171450" indent="-171450">
              <a:buFont typeface="Arial" panose="020B0604020202020204" pitchFamily="34" charset="0"/>
              <a:buChar char="•"/>
            </a:pPr>
            <a:r>
              <a:rPr lang="en-GB" dirty="0"/>
              <a:t>PM1</a:t>
            </a:r>
          </a:p>
          <a:p>
            <a:pPr marL="171450" indent="-171450">
              <a:buFont typeface="Arial" panose="020B0604020202020204" pitchFamily="34" charset="0"/>
              <a:buChar char="•"/>
            </a:pPr>
            <a:r>
              <a:rPr lang="en-GB" dirty="0"/>
              <a:t>PM2.5</a:t>
            </a:r>
          </a:p>
          <a:p>
            <a:pPr marL="171450" indent="-171450">
              <a:buFont typeface="Arial" panose="020B0604020202020204" pitchFamily="34" charset="0"/>
              <a:buChar char="•"/>
            </a:pPr>
            <a:r>
              <a:rPr lang="en-GB" dirty="0"/>
              <a:t>PM10</a:t>
            </a:r>
          </a:p>
          <a:p>
            <a:endParaRPr lang="en-GB" dirty="0"/>
          </a:p>
          <a:p>
            <a:r>
              <a:rPr lang="en-GB" dirty="0"/>
              <a:t>Measurement of </a:t>
            </a:r>
            <a:r>
              <a:rPr lang="en-GB" dirty="0">
                <a:solidFill>
                  <a:srgbClr val="E21776"/>
                </a:solidFill>
              </a:rPr>
              <a:t>greenhouse gases</a:t>
            </a:r>
            <a:r>
              <a:rPr lang="en-GB" dirty="0"/>
              <a:t>:</a:t>
            </a:r>
          </a:p>
          <a:p>
            <a:pPr marL="171450" indent="-171450">
              <a:buFont typeface="Arial" panose="020B0604020202020204" pitchFamily="34" charset="0"/>
              <a:buChar char="•"/>
            </a:pPr>
            <a:r>
              <a:rPr lang="en-GB" dirty="0"/>
              <a:t>CO2 (ppm o mg/m3)</a:t>
            </a:r>
          </a:p>
          <a:p>
            <a:endParaRPr lang="en-GB" dirty="0"/>
          </a:p>
          <a:p>
            <a:r>
              <a:rPr lang="en-GB" dirty="0">
                <a:solidFill>
                  <a:srgbClr val="E21776"/>
                </a:solidFill>
              </a:rPr>
              <a:t>Other</a:t>
            </a:r>
            <a:r>
              <a:rPr lang="en-GB" dirty="0"/>
              <a:t> environmental parameters:</a:t>
            </a:r>
          </a:p>
          <a:p>
            <a:endParaRPr lang="en-GB" dirty="0"/>
          </a:p>
          <a:p>
            <a:pPr marL="171450" indent="-171450">
              <a:buFont typeface="Arial" panose="020B0604020202020204" pitchFamily="34" charset="0"/>
              <a:buChar char="•"/>
            </a:pPr>
            <a:r>
              <a:rPr lang="en-GB" dirty="0"/>
              <a:t>VOCs</a:t>
            </a:r>
          </a:p>
          <a:p>
            <a:pPr marL="171450" indent="-171450">
              <a:buFont typeface="Arial" panose="020B0604020202020204" pitchFamily="34" charset="0"/>
              <a:buChar char="•"/>
            </a:pPr>
            <a:r>
              <a:rPr lang="en-GB" dirty="0" err="1"/>
              <a:t>Ruido</a:t>
            </a:r>
            <a:endParaRPr lang="en-GB" dirty="0"/>
          </a:p>
          <a:p>
            <a:pPr marL="171450" indent="-171450">
              <a:buFont typeface="Arial" panose="020B0604020202020204" pitchFamily="34" charset="0"/>
              <a:buChar char="•"/>
            </a:pPr>
            <a:r>
              <a:rPr lang="en-GB" dirty="0" err="1"/>
              <a:t>Temperatura</a:t>
            </a:r>
            <a:endParaRPr lang="en-GB" dirty="0"/>
          </a:p>
          <a:p>
            <a:pPr marL="171450" indent="-171450">
              <a:buFont typeface="Arial" panose="020B0604020202020204" pitchFamily="34" charset="0"/>
              <a:buChar char="•"/>
            </a:pPr>
            <a:r>
              <a:rPr lang="en-GB" dirty="0" err="1"/>
              <a:t>Humedad</a:t>
            </a:r>
            <a:endParaRPr lang="en-GB" dirty="0"/>
          </a:p>
          <a:p>
            <a:pPr marL="171450" indent="-171450">
              <a:buFont typeface="Arial" panose="020B0604020202020204" pitchFamily="34" charset="0"/>
              <a:buChar char="•"/>
            </a:pPr>
            <a:r>
              <a:rPr lang="en-GB" dirty="0" err="1"/>
              <a:t>Presión</a:t>
            </a:r>
            <a:endParaRPr lang="en-GB" dirty="0"/>
          </a:p>
        </p:txBody>
      </p:sp>
      <p:sp>
        <p:nvSpPr>
          <p:cNvPr id="16" name="4 Rectángulo">
            <a:extLst>
              <a:ext uri="{FF2B5EF4-FFF2-40B4-BE49-F238E27FC236}">
                <a16:creationId xmlns:a16="http://schemas.microsoft.com/office/drawing/2014/main" id="{02DF6B09-78EB-9896-57FD-122FBE47B2AC}"/>
              </a:ext>
            </a:extLst>
          </p:cNvPr>
          <p:cNvSpPr/>
          <p:nvPr/>
        </p:nvSpPr>
        <p:spPr>
          <a:xfrm>
            <a:off x="5313040" y="1872993"/>
            <a:ext cx="1800200" cy="461665"/>
          </a:xfrm>
          <a:prstGeom prst="rect">
            <a:avLst/>
          </a:prstGeom>
          <a:noFill/>
        </p:spPr>
        <p:txBody>
          <a:bodyPr wrap="square">
            <a:spAutoFit/>
          </a:bodyPr>
          <a:lstStyle/>
          <a:p>
            <a:r>
              <a:rPr lang="en-GB" sz="1200" b="1" i="1">
                <a:solidFill>
                  <a:srgbClr val="69BE28"/>
                </a:solidFill>
                <a:latin typeface="FS Me" pitchFamily="50" charset="0"/>
              </a:rPr>
              <a:t>Sensor measurements
</a:t>
            </a:r>
          </a:p>
        </p:txBody>
      </p:sp>
      <p:sp>
        <p:nvSpPr>
          <p:cNvPr id="22" name="CuadroTexto 21">
            <a:extLst>
              <a:ext uri="{FF2B5EF4-FFF2-40B4-BE49-F238E27FC236}">
                <a16:creationId xmlns:a16="http://schemas.microsoft.com/office/drawing/2014/main" id="{59A2308F-BE93-4F9E-D304-D40127E66796}"/>
              </a:ext>
            </a:extLst>
          </p:cNvPr>
          <p:cNvSpPr txBox="1"/>
          <p:nvPr/>
        </p:nvSpPr>
        <p:spPr>
          <a:xfrm>
            <a:off x="1256048" y="1844824"/>
            <a:ext cx="2544824" cy="276999"/>
          </a:xfrm>
          <a:prstGeom prst="rect">
            <a:avLst/>
          </a:prstGeom>
          <a:noFill/>
        </p:spPr>
        <p:txBody>
          <a:bodyPr wrap="square">
            <a:spAutoFit/>
          </a:bodyPr>
          <a:lstStyle/>
          <a:p>
            <a:r>
              <a:rPr lang="en-GB" sz="1200" b="1" i="1">
                <a:solidFill>
                  <a:srgbClr val="69BE28"/>
                </a:solidFill>
                <a:latin typeface="FS Me" pitchFamily="50" charset="0"/>
              </a:rPr>
              <a:t>Bettair Cities IoT devices</a:t>
            </a:r>
          </a:p>
        </p:txBody>
      </p:sp>
      <p:pic>
        <p:nvPicPr>
          <p:cNvPr id="23" name="Imagen 22" descr="Icono&#10;&#10;Descripción generada automáticamente">
            <a:extLst>
              <a:ext uri="{FF2B5EF4-FFF2-40B4-BE49-F238E27FC236}">
                <a16:creationId xmlns:a16="http://schemas.microsoft.com/office/drawing/2014/main" id="{0BB912D0-F788-A07A-C1FC-A3E7E5C4B3C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67196" y="3642131"/>
            <a:ext cx="836860" cy="836860"/>
          </a:xfrm>
          <a:prstGeom prst="rect">
            <a:avLst/>
          </a:prstGeom>
        </p:spPr>
      </p:pic>
      <p:pic>
        <p:nvPicPr>
          <p:cNvPr id="24" name="Imagen 23" descr="Icono&#10;&#10;Descripción generada automáticamente">
            <a:extLst>
              <a:ext uri="{FF2B5EF4-FFF2-40B4-BE49-F238E27FC236}">
                <a16:creationId xmlns:a16="http://schemas.microsoft.com/office/drawing/2014/main" id="{D277507E-52A8-591D-308D-6E16390C42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3735" y="3351203"/>
            <a:ext cx="826046" cy="826046"/>
          </a:xfrm>
          <a:prstGeom prst="rect">
            <a:avLst/>
          </a:prstGeom>
        </p:spPr>
      </p:pic>
      <p:grpSp>
        <p:nvGrpSpPr>
          <p:cNvPr id="31" name="Grupo 30">
            <a:extLst>
              <a:ext uri="{FF2B5EF4-FFF2-40B4-BE49-F238E27FC236}">
                <a16:creationId xmlns:a16="http://schemas.microsoft.com/office/drawing/2014/main" id="{974B0304-75FB-85F8-40BF-97F0C6BA3E30}"/>
              </a:ext>
            </a:extLst>
          </p:cNvPr>
          <p:cNvGrpSpPr/>
          <p:nvPr/>
        </p:nvGrpSpPr>
        <p:grpSpPr>
          <a:xfrm>
            <a:off x="6537176" y="300449"/>
            <a:ext cx="1220443" cy="603309"/>
            <a:chOff x="4151117" y="453290"/>
            <a:chExt cx="1220443" cy="603309"/>
          </a:xfrm>
        </p:grpSpPr>
        <p:pic>
          <p:nvPicPr>
            <p:cNvPr id="32" name="Imagen 31" descr="Diagrama&#10;&#10;Descripción generada automáticamente">
              <a:extLst>
                <a:ext uri="{FF2B5EF4-FFF2-40B4-BE49-F238E27FC236}">
                  <a16:creationId xmlns:a16="http://schemas.microsoft.com/office/drawing/2014/main" id="{D90EC894-CC42-4705-64FC-83A623770F3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33" name="Imagen 32" descr="Imagen que contiene Diagrama&#10;&#10;Descripción generada automáticamente">
              <a:extLst>
                <a:ext uri="{FF2B5EF4-FFF2-40B4-BE49-F238E27FC236}">
                  <a16:creationId xmlns:a16="http://schemas.microsoft.com/office/drawing/2014/main" id="{FEDCEAFC-4654-9E8B-7BED-16073AD7566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34" name="Gráfico 33">
              <a:extLst>
                <a:ext uri="{FF2B5EF4-FFF2-40B4-BE49-F238E27FC236}">
                  <a16:creationId xmlns:a16="http://schemas.microsoft.com/office/drawing/2014/main" id="{C989CD80-7ECC-5001-56BC-7C8B1B2C19D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8889" t="21785" r="40705" b="21787"/>
            <a:stretch/>
          </p:blipFill>
          <p:spPr>
            <a:xfrm>
              <a:off x="5108411" y="754944"/>
              <a:ext cx="216495" cy="254930"/>
            </a:xfrm>
            <a:prstGeom prst="rect">
              <a:avLst/>
            </a:prstGeom>
          </p:spPr>
        </p:pic>
        <p:pic>
          <p:nvPicPr>
            <p:cNvPr id="35" name="Imagen 34" descr="Icono&#10;&#10;Descripción generada automáticamente">
              <a:extLst>
                <a:ext uri="{FF2B5EF4-FFF2-40B4-BE49-F238E27FC236}">
                  <a16:creationId xmlns:a16="http://schemas.microsoft.com/office/drawing/2014/main" id="{656C00AB-9639-E6F2-0FEF-2461D0D4A6B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37" name="Imagen 36" descr="Icono&#10;&#10;Descripción generada automáticamente">
              <a:extLst>
                <a:ext uri="{FF2B5EF4-FFF2-40B4-BE49-F238E27FC236}">
                  <a16:creationId xmlns:a16="http://schemas.microsoft.com/office/drawing/2014/main" id="{1C2AF9B6-D853-3BF2-35ED-E8BF46EDCD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pic>
        <p:nvPicPr>
          <p:cNvPr id="25" name="Imagen 24" descr="Un dibujo animado con letras&#10;&#10;Descripción generada automáticamente con confianza media">
            <a:extLst>
              <a:ext uri="{FF2B5EF4-FFF2-40B4-BE49-F238E27FC236}">
                <a16:creationId xmlns:a16="http://schemas.microsoft.com/office/drawing/2014/main" id="{F9584E61-44A5-3070-169F-8A235CE71F1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88504" y="1153604"/>
            <a:ext cx="1284151" cy="425295"/>
          </a:xfrm>
          <a:prstGeom prst="rect">
            <a:avLst/>
          </a:prstGeom>
        </p:spPr>
      </p:pic>
      <p:sp>
        <p:nvSpPr>
          <p:cNvPr id="26" name="CuadroTexto 25">
            <a:extLst>
              <a:ext uri="{FF2B5EF4-FFF2-40B4-BE49-F238E27FC236}">
                <a16:creationId xmlns:a16="http://schemas.microsoft.com/office/drawing/2014/main" id="{7894704D-31D8-C3F0-C557-18B5F979D314}"/>
              </a:ext>
            </a:extLst>
          </p:cNvPr>
          <p:cNvSpPr txBox="1"/>
          <p:nvPr/>
        </p:nvSpPr>
        <p:spPr>
          <a:xfrm>
            <a:off x="1856656" y="1075383"/>
            <a:ext cx="7776864" cy="769441"/>
          </a:xfrm>
          <a:prstGeom prst="rect">
            <a:avLst/>
          </a:prstGeom>
          <a:noFill/>
        </p:spPr>
        <p:txBody>
          <a:bodyPr wrap="square">
            <a:spAutoFit/>
          </a:bodyPr>
          <a:lstStyle>
            <a:defPPr>
              <a:defRPr lang="en-GB"/>
            </a:defPPr>
            <a:lvl1pPr algn="just">
              <a:buClr>
                <a:srgbClr val="E21776"/>
              </a:buClr>
              <a:defRPr sz="1500" i="1">
                <a:solidFill>
                  <a:schemeClr val="tx1">
                    <a:lumMod val="65000"/>
                    <a:lumOff val="35000"/>
                  </a:schemeClr>
                </a:solidFill>
                <a:latin typeface="FS Me" pitchFamily="50" charset="0"/>
              </a:defRPr>
            </a:lvl1pPr>
          </a:lstStyle>
          <a:p>
            <a:r>
              <a:rPr lang="en-GB" sz="1100" dirty="0"/>
              <a:t>dnota is a </a:t>
            </a:r>
            <a:r>
              <a:rPr lang="en-GB" sz="1100" b="1" dirty="0">
                <a:solidFill>
                  <a:srgbClr val="E21776"/>
                </a:solidFill>
              </a:rPr>
              <a:t>worldwide distributor of Bettair nodes</a:t>
            </a:r>
            <a:r>
              <a:rPr lang="en-GB" sz="1100" dirty="0"/>
              <a:t>. Manufacturer of wireless air quality control nodes, IoT type. It monitors in real time </a:t>
            </a:r>
            <a:r>
              <a:rPr lang="en-GB" sz="1100" dirty="0">
                <a:solidFill>
                  <a:srgbClr val="E21776"/>
                </a:solidFill>
              </a:rPr>
              <a:t>gases</a:t>
            </a:r>
            <a:r>
              <a:rPr lang="en-GB" sz="1100" dirty="0"/>
              <a:t> (NO, NO2, SO2, CO, O3, H2S, VOC, NH3), </a:t>
            </a:r>
            <a:r>
              <a:rPr lang="en-GB" sz="1100" dirty="0">
                <a:solidFill>
                  <a:srgbClr val="E21776"/>
                </a:solidFill>
              </a:rPr>
              <a:t>particles</a:t>
            </a:r>
            <a:r>
              <a:rPr lang="en-GB" sz="1100" dirty="0"/>
              <a:t> (PM10, PM2.5, PM1), </a:t>
            </a:r>
            <a:r>
              <a:rPr lang="en-GB" sz="1100" dirty="0">
                <a:solidFill>
                  <a:srgbClr val="E21776"/>
                </a:solidFill>
              </a:rPr>
              <a:t>noise</a:t>
            </a:r>
            <a:r>
              <a:rPr lang="en-GB" sz="1100" dirty="0"/>
              <a:t> and other environmental parameters such as </a:t>
            </a:r>
            <a:r>
              <a:rPr lang="en-GB" sz="1100" dirty="0">
                <a:solidFill>
                  <a:srgbClr val="E21776"/>
                </a:solidFill>
              </a:rPr>
              <a:t>temperature, relative humidity </a:t>
            </a:r>
            <a:r>
              <a:rPr lang="en-GB" sz="1100" dirty="0"/>
              <a:t>and </a:t>
            </a:r>
            <a:r>
              <a:rPr lang="en-GB" sz="1100" dirty="0">
                <a:solidFill>
                  <a:srgbClr val="E21776"/>
                </a:solidFill>
              </a:rPr>
              <a:t>atmospheric pressure</a:t>
            </a:r>
            <a:r>
              <a:rPr lang="en-GB" sz="1100" dirty="0"/>
              <a:t>, and managed in an integral way through a </a:t>
            </a:r>
            <a:r>
              <a:rPr lang="en-GB" sz="1100" dirty="0">
                <a:solidFill>
                  <a:srgbClr val="E21776"/>
                </a:solidFill>
              </a:rPr>
              <a:t>web platform</a:t>
            </a:r>
            <a:r>
              <a:rPr lang="en-GB" sz="1100" dirty="0"/>
              <a:t>, generating graphs, reports, historical, etc.</a:t>
            </a:r>
          </a:p>
        </p:txBody>
      </p:sp>
      <p:grpSp>
        <p:nvGrpSpPr>
          <p:cNvPr id="27" name="Grupo 26">
            <a:extLst>
              <a:ext uri="{FF2B5EF4-FFF2-40B4-BE49-F238E27FC236}">
                <a16:creationId xmlns:a16="http://schemas.microsoft.com/office/drawing/2014/main" id="{A033B873-4D24-208E-57E1-6CF3173CAACE}"/>
              </a:ext>
            </a:extLst>
          </p:cNvPr>
          <p:cNvGrpSpPr/>
          <p:nvPr/>
        </p:nvGrpSpPr>
        <p:grpSpPr>
          <a:xfrm>
            <a:off x="416496" y="5085184"/>
            <a:ext cx="720080" cy="792088"/>
            <a:chOff x="560512" y="1484784"/>
            <a:chExt cx="720080" cy="792088"/>
          </a:xfrm>
        </p:grpSpPr>
        <p:cxnSp>
          <p:nvCxnSpPr>
            <p:cNvPr id="28" name="Conector recto 27">
              <a:extLst>
                <a:ext uri="{FF2B5EF4-FFF2-40B4-BE49-F238E27FC236}">
                  <a16:creationId xmlns:a16="http://schemas.microsoft.com/office/drawing/2014/main" id="{7EE75EFA-979D-E82B-134E-69AA0398570A}"/>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9" name="Conector recto 28">
              <a:extLst>
                <a:ext uri="{FF2B5EF4-FFF2-40B4-BE49-F238E27FC236}">
                  <a16:creationId xmlns:a16="http://schemas.microsoft.com/office/drawing/2014/main" id="{E5BBF12E-9559-A6D6-8A99-4720953FADF2}"/>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30" name="Grupo 29">
            <a:extLst>
              <a:ext uri="{FF2B5EF4-FFF2-40B4-BE49-F238E27FC236}">
                <a16:creationId xmlns:a16="http://schemas.microsoft.com/office/drawing/2014/main" id="{9E5CC3B7-C754-A5F7-FDF7-ED3EFE216A1A}"/>
              </a:ext>
            </a:extLst>
          </p:cNvPr>
          <p:cNvGrpSpPr/>
          <p:nvPr/>
        </p:nvGrpSpPr>
        <p:grpSpPr>
          <a:xfrm rot="16200000">
            <a:off x="452500" y="5913276"/>
            <a:ext cx="720080" cy="792088"/>
            <a:chOff x="560512" y="1484784"/>
            <a:chExt cx="720080" cy="792088"/>
          </a:xfrm>
        </p:grpSpPr>
        <p:cxnSp>
          <p:nvCxnSpPr>
            <p:cNvPr id="38" name="Conector recto 37">
              <a:extLst>
                <a:ext uri="{FF2B5EF4-FFF2-40B4-BE49-F238E27FC236}">
                  <a16:creationId xmlns:a16="http://schemas.microsoft.com/office/drawing/2014/main" id="{5F66EAB0-1C93-B1A6-D952-87CFDCC2A500}"/>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9" name="Conector recto 38">
              <a:extLst>
                <a:ext uri="{FF2B5EF4-FFF2-40B4-BE49-F238E27FC236}">
                  <a16:creationId xmlns:a16="http://schemas.microsoft.com/office/drawing/2014/main" id="{E6E9D64D-D754-6BF7-961A-03B33A076245}"/>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0" name="Grupo 39">
            <a:extLst>
              <a:ext uri="{FF2B5EF4-FFF2-40B4-BE49-F238E27FC236}">
                <a16:creationId xmlns:a16="http://schemas.microsoft.com/office/drawing/2014/main" id="{99E1A216-4BC7-DC67-47EC-211FB7FD787D}"/>
              </a:ext>
            </a:extLst>
          </p:cNvPr>
          <p:cNvGrpSpPr/>
          <p:nvPr/>
        </p:nvGrpSpPr>
        <p:grpSpPr>
          <a:xfrm rot="5400000">
            <a:off x="3361913" y="5049180"/>
            <a:ext cx="720080" cy="792088"/>
            <a:chOff x="560512" y="1484784"/>
            <a:chExt cx="720080" cy="792088"/>
          </a:xfrm>
        </p:grpSpPr>
        <p:cxnSp>
          <p:nvCxnSpPr>
            <p:cNvPr id="41" name="Conector recto 40">
              <a:extLst>
                <a:ext uri="{FF2B5EF4-FFF2-40B4-BE49-F238E27FC236}">
                  <a16:creationId xmlns:a16="http://schemas.microsoft.com/office/drawing/2014/main" id="{6CD958A0-8727-46B1-4B84-0F0262888905}"/>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42" name="Conector recto 41">
              <a:extLst>
                <a:ext uri="{FF2B5EF4-FFF2-40B4-BE49-F238E27FC236}">
                  <a16:creationId xmlns:a16="http://schemas.microsoft.com/office/drawing/2014/main" id="{969A4FAD-7E25-1830-A30B-6FA2194D4244}"/>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3" name="Grupo 42">
            <a:extLst>
              <a:ext uri="{FF2B5EF4-FFF2-40B4-BE49-F238E27FC236}">
                <a16:creationId xmlns:a16="http://schemas.microsoft.com/office/drawing/2014/main" id="{CAF4EF16-23DE-8A9D-6D0B-512060E11CE6}"/>
              </a:ext>
            </a:extLst>
          </p:cNvPr>
          <p:cNvGrpSpPr/>
          <p:nvPr/>
        </p:nvGrpSpPr>
        <p:grpSpPr>
          <a:xfrm rot="10800000">
            <a:off x="3397917" y="5877271"/>
            <a:ext cx="720080" cy="792088"/>
            <a:chOff x="560512" y="1484784"/>
            <a:chExt cx="720080" cy="792088"/>
          </a:xfrm>
        </p:grpSpPr>
        <p:cxnSp>
          <p:nvCxnSpPr>
            <p:cNvPr id="44" name="Conector recto 43">
              <a:extLst>
                <a:ext uri="{FF2B5EF4-FFF2-40B4-BE49-F238E27FC236}">
                  <a16:creationId xmlns:a16="http://schemas.microsoft.com/office/drawing/2014/main" id="{11A33C82-4D82-D222-595B-D1387A187CB4}"/>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45" name="Conector recto 44">
              <a:extLst>
                <a:ext uri="{FF2B5EF4-FFF2-40B4-BE49-F238E27FC236}">
                  <a16:creationId xmlns:a16="http://schemas.microsoft.com/office/drawing/2014/main" id="{72BC1D20-9815-AFBD-9BC2-863B8A7D57A0}"/>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sp>
        <p:nvSpPr>
          <p:cNvPr id="46" name="CuadroTexto 45">
            <a:extLst>
              <a:ext uri="{FF2B5EF4-FFF2-40B4-BE49-F238E27FC236}">
                <a16:creationId xmlns:a16="http://schemas.microsoft.com/office/drawing/2014/main" id="{DC0F3335-0D11-7E44-D25C-2F71ED9FE565}"/>
              </a:ext>
            </a:extLst>
          </p:cNvPr>
          <p:cNvSpPr txBox="1"/>
          <p:nvPr/>
        </p:nvSpPr>
        <p:spPr>
          <a:xfrm>
            <a:off x="475916" y="5229200"/>
            <a:ext cx="3582658" cy="461665"/>
          </a:xfrm>
          <a:prstGeom prst="rect">
            <a:avLst/>
          </a:prstGeom>
          <a:noFill/>
        </p:spPr>
        <p:txBody>
          <a:bodyPr wrap="square">
            <a:spAutoFit/>
          </a:bodyPr>
          <a:lstStyle/>
          <a:p>
            <a:r>
              <a:rPr lang="es-ES" sz="1200" b="1" i="1" dirty="0">
                <a:solidFill>
                  <a:srgbClr val="69BE28"/>
                </a:solidFill>
                <a:latin typeface="FS Me" pitchFamily="50" charset="0"/>
              </a:rPr>
              <a:t>Certificado Cambridge UK 
</a:t>
            </a:r>
            <a:r>
              <a:rPr lang="es-ES" sz="1200" b="1" dirty="0" err="1">
                <a:solidFill>
                  <a:srgbClr val="E21776"/>
                </a:solidFill>
                <a:latin typeface="Tahoma" panose="020B0604030504040204" pitchFamily="34" charset="0"/>
              </a:rPr>
              <a:t>Independent</a:t>
            </a:r>
            <a:r>
              <a:rPr lang="es-ES" sz="1200" b="1" dirty="0">
                <a:solidFill>
                  <a:srgbClr val="E21776"/>
                </a:solidFill>
                <a:latin typeface="Tahoma" panose="020B0604030504040204" pitchFamily="34" charset="0"/>
              </a:rPr>
              <a:t> </a:t>
            </a:r>
            <a:r>
              <a:rPr lang="es-ES" sz="1200" b="1" dirty="0" err="1">
                <a:solidFill>
                  <a:srgbClr val="E21776"/>
                </a:solidFill>
                <a:latin typeface="Tahoma" panose="020B0604030504040204" pitchFamily="34" charset="0"/>
              </a:rPr>
              <a:t>evaluation</a:t>
            </a:r>
            <a:r>
              <a:rPr lang="es-ES" sz="1200" b="1" dirty="0">
                <a:solidFill>
                  <a:srgbClr val="E21776"/>
                </a:solidFill>
                <a:latin typeface="Tahoma" panose="020B0604030504040204" pitchFamily="34" charset="0"/>
              </a:rPr>
              <a:t> </a:t>
            </a:r>
            <a:r>
              <a:rPr lang="es-ES" sz="1200" b="1" dirty="0" err="1">
                <a:solidFill>
                  <a:srgbClr val="E21776"/>
                </a:solidFill>
                <a:latin typeface="Tahoma" panose="020B0604030504040204" pitchFamily="34" charset="0"/>
              </a:rPr>
              <a:t>report</a:t>
            </a:r>
            <a:endParaRPr lang="es-ES" sz="1200" b="1" dirty="0">
              <a:solidFill>
                <a:srgbClr val="E21776"/>
              </a:solidFill>
              <a:latin typeface="Tahoma" panose="020B0604030504040204" pitchFamily="34" charset="0"/>
            </a:endParaRPr>
          </a:p>
        </p:txBody>
      </p:sp>
      <p:sp>
        <p:nvSpPr>
          <p:cNvPr id="47" name="CuadroTexto 46">
            <a:extLst>
              <a:ext uri="{FF2B5EF4-FFF2-40B4-BE49-F238E27FC236}">
                <a16:creationId xmlns:a16="http://schemas.microsoft.com/office/drawing/2014/main" id="{94A9CC0A-8E30-3078-953A-FE3F0617AFB2}"/>
              </a:ext>
            </a:extLst>
          </p:cNvPr>
          <p:cNvSpPr txBox="1"/>
          <p:nvPr/>
        </p:nvSpPr>
        <p:spPr>
          <a:xfrm>
            <a:off x="475916" y="5755903"/>
            <a:ext cx="3373790" cy="769441"/>
          </a:xfrm>
          <a:prstGeom prst="rect">
            <a:avLst/>
          </a:prstGeom>
          <a:noFill/>
        </p:spPr>
        <p:txBody>
          <a:bodyPr wrap="square">
            <a:spAutoFit/>
          </a:bodyPr>
          <a:lstStyle/>
          <a:p>
            <a:r>
              <a:rPr lang="es-ES" sz="1100" dirty="0" err="1">
                <a:solidFill>
                  <a:srgbClr val="747477"/>
                </a:solidFill>
                <a:latin typeface="Tahoma" panose="020B0604030504040204" pitchFamily="34" charset="0"/>
              </a:rPr>
              <a:t>Pollutants</a:t>
            </a:r>
            <a:r>
              <a:rPr lang="es-ES" sz="1100" dirty="0">
                <a:solidFill>
                  <a:srgbClr val="747477"/>
                </a:solidFill>
                <a:latin typeface="Tahoma" panose="020B0604030504040204" pitchFamily="34" charset="0"/>
              </a:rPr>
              <a:t> CO, NO, NO2, O3, PM1, PM2.5 y PM10, </a:t>
            </a:r>
            <a:r>
              <a:rPr lang="es-ES" sz="1100" dirty="0" err="1">
                <a:solidFill>
                  <a:srgbClr val="747477"/>
                </a:solidFill>
                <a:latin typeface="Tahoma" panose="020B0604030504040204" pitchFamily="34" charset="0"/>
              </a:rPr>
              <a:t>Temperature</a:t>
            </a:r>
            <a:r>
              <a:rPr lang="es-ES" sz="1100" dirty="0">
                <a:solidFill>
                  <a:srgbClr val="747477"/>
                </a:solidFill>
                <a:latin typeface="Tahoma" panose="020B0604030504040204" pitchFamily="34" charset="0"/>
              </a:rPr>
              <a:t> and </a:t>
            </a:r>
            <a:r>
              <a:rPr lang="es-ES" sz="1100" dirty="0" err="1">
                <a:solidFill>
                  <a:srgbClr val="747477"/>
                </a:solidFill>
                <a:latin typeface="Tahoma" panose="020B0604030504040204" pitchFamily="34" charset="0"/>
              </a:rPr>
              <a:t>Humidity</a:t>
            </a:r>
            <a:endParaRPr lang="es-ES" sz="1100" dirty="0">
              <a:solidFill>
                <a:srgbClr val="747477"/>
              </a:solidFill>
              <a:latin typeface="Tahoma" panose="020B0604030504040204" pitchFamily="34" charset="0"/>
            </a:endParaRPr>
          </a:p>
          <a:p>
            <a:r>
              <a:rPr lang="es-ES" sz="1100" dirty="0" err="1">
                <a:solidFill>
                  <a:srgbClr val="747477"/>
                </a:solidFill>
                <a:latin typeface="Tahoma" panose="020B0604030504040204" pitchFamily="34" charset="0"/>
              </a:rPr>
              <a:t>Intercomparision</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with</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reference</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methods</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Very</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good</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result</a:t>
            </a:r>
            <a:endParaRPr lang="es-ES" sz="1100" dirty="0">
              <a:solidFill>
                <a:srgbClr val="747477"/>
              </a:solidFill>
              <a:latin typeface="Tahoma" panose="020B0604030504040204" pitchFamily="34" charset="0"/>
            </a:endParaRPr>
          </a:p>
        </p:txBody>
      </p:sp>
      <p:pic>
        <p:nvPicPr>
          <p:cNvPr id="48" name="Imagen 47" descr="Texto&#10;&#10;Descripción generada automáticamente">
            <a:extLst>
              <a:ext uri="{FF2B5EF4-FFF2-40B4-BE49-F238E27FC236}">
                <a16:creationId xmlns:a16="http://schemas.microsoft.com/office/drawing/2014/main" id="{C7D372A4-F5B5-888F-BA08-BE5BFB03D428}"/>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720752" y="5157192"/>
            <a:ext cx="1347593" cy="344067"/>
          </a:xfrm>
          <a:prstGeom prst="rect">
            <a:avLst/>
          </a:prstGeom>
        </p:spPr>
      </p:pic>
      <p:grpSp>
        <p:nvGrpSpPr>
          <p:cNvPr id="49" name="Grupo 48">
            <a:extLst>
              <a:ext uri="{FF2B5EF4-FFF2-40B4-BE49-F238E27FC236}">
                <a16:creationId xmlns:a16="http://schemas.microsoft.com/office/drawing/2014/main" id="{E3146C71-9EB0-68F8-1503-82D61627BEE1}"/>
              </a:ext>
            </a:extLst>
          </p:cNvPr>
          <p:cNvGrpSpPr/>
          <p:nvPr/>
        </p:nvGrpSpPr>
        <p:grpSpPr>
          <a:xfrm>
            <a:off x="4664968" y="4725144"/>
            <a:ext cx="720080" cy="792088"/>
            <a:chOff x="560512" y="1484784"/>
            <a:chExt cx="720080" cy="792088"/>
          </a:xfrm>
        </p:grpSpPr>
        <p:cxnSp>
          <p:nvCxnSpPr>
            <p:cNvPr id="50" name="Conector recto 49">
              <a:extLst>
                <a:ext uri="{FF2B5EF4-FFF2-40B4-BE49-F238E27FC236}">
                  <a16:creationId xmlns:a16="http://schemas.microsoft.com/office/drawing/2014/main" id="{251410F5-ABEB-C13A-2A6A-E47C48EFBA5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51" name="Conector recto 50">
              <a:extLst>
                <a:ext uri="{FF2B5EF4-FFF2-40B4-BE49-F238E27FC236}">
                  <a16:creationId xmlns:a16="http://schemas.microsoft.com/office/drawing/2014/main" id="{1591D157-B87A-430A-8370-A30F56EA10B4}"/>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52" name="Grupo 51">
            <a:extLst>
              <a:ext uri="{FF2B5EF4-FFF2-40B4-BE49-F238E27FC236}">
                <a16:creationId xmlns:a16="http://schemas.microsoft.com/office/drawing/2014/main" id="{D7D1C375-4FD4-51AB-79B3-EB62F9E9CFC4}"/>
              </a:ext>
            </a:extLst>
          </p:cNvPr>
          <p:cNvGrpSpPr/>
          <p:nvPr/>
        </p:nvGrpSpPr>
        <p:grpSpPr>
          <a:xfrm rot="16200000">
            <a:off x="4700972" y="5913276"/>
            <a:ext cx="720080" cy="792088"/>
            <a:chOff x="560512" y="1484784"/>
            <a:chExt cx="720080" cy="792088"/>
          </a:xfrm>
        </p:grpSpPr>
        <p:cxnSp>
          <p:nvCxnSpPr>
            <p:cNvPr id="53" name="Conector recto 52">
              <a:extLst>
                <a:ext uri="{FF2B5EF4-FFF2-40B4-BE49-F238E27FC236}">
                  <a16:creationId xmlns:a16="http://schemas.microsoft.com/office/drawing/2014/main" id="{FEA3431E-F0F9-C08C-655B-5FCA81730760}"/>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54" name="Conector recto 53">
              <a:extLst>
                <a:ext uri="{FF2B5EF4-FFF2-40B4-BE49-F238E27FC236}">
                  <a16:creationId xmlns:a16="http://schemas.microsoft.com/office/drawing/2014/main" id="{44D61482-FF98-4403-AD28-94DBA68CCE04}"/>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55" name="Grupo 54">
            <a:extLst>
              <a:ext uri="{FF2B5EF4-FFF2-40B4-BE49-F238E27FC236}">
                <a16:creationId xmlns:a16="http://schemas.microsoft.com/office/drawing/2014/main" id="{63E0DB55-5CD3-9AE2-41C0-C073B590D26B}"/>
              </a:ext>
            </a:extLst>
          </p:cNvPr>
          <p:cNvGrpSpPr/>
          <p:nvPr/>
        </p:nvGrpSpPr>
        <p:grpSpPr>
          <a:xfrm rot="5400000">
            <a:off x="8324548" y="4689140"/>
            <a:ext cx="720080" cy="792088"/>
            <a:chOff x="560512" y="1484784"/>
            <a:chExt cx="720080" cy="792088"/>
          </a:xfrm>
        </p:grpSpPr>
        <p:cxnSp>
          <p:nvCxnSpPr>
            <p:cNvPr id="56" name="Conector recto 55">
              <a:extLst>
                <a:ext uri="{FF2B5EF4-FFF2-40B4-BE49-F238E27FC236}">
                  <a16:creationId xmlns:a16="http://schemas.microsoft.com/office/drawing/2014/main" id="{6430CB8E-C11A-9D2C-3DDA-71A343064A54}"/>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57" name="Conector recto 56">
              <a:extLst>
                <a:ext uri="{FF2B5EF4-FFF2-40B4-BE49-F238E27FC236}">
                  <a16:creationId xmlns:a16="http://schemas.microsoft.com/office/drawing/2014/main" id="{E0085521-4DBB-C109-F299-DBA98EE31D65}"/>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58" name="Grupo 57">
            <a:extLst>
              <a:ext uri="{FF2B5EF4-FFF2-40B4-BE49-F238E27FC236}">
                <a16:creationId xmlns:a16="http://schemas.microsoft.com/office/drawing/2014/main" id="{474E0C6F-488A-D33F-9B41-7E8BC2364D0C}"/>
              </a:ext>
            </a:extLst>
          </p:cNvPr>
          <p:cNvGrpSpPr/>
          <p:nvPr/>
        </p:nvGrpSpPr>
        <p:grpSpPr>
          <a:xfrm rot="10800000">
            <a:off x="8360552" y="5877271"/>
            <a:ext cx="720080" cy="792088"/>
            <a:chOff x="560512" y="1484784"/>
            <a:chExt cx="720080" cy="792088"/>
          </a:xfrm>
        </p:grpSpPr>
        <p:cxnSp>
          <p:nvCxnSpPr>
            <p:cNvPr id="59" name="Conector recto 58">
              <a:extLst>
                <a:ext uri="{FF2B5EF4-FFF2-40B4-BE49-F238E27FC236}">
                  <a16:creationId xmlns:a16="http://schemas.microsoft.com/office/drawing/2014/main" id="{96ABE37B-ABD1-0DA9-6AA5-CB3FBC85A41E}"/>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60" name="Conector recto 59">
              <a:extLst>
                <a:ext uri="{FF2B5EF4-FFF2-40B4-BE49-F238E27FC236}">
                  <a16:creationId xmlns:a16="http://schemas.microsoft.com/office/drawing/2014/main" id="{0ED610C4-D3B7-EDA9-D175-91D3D2F542A9}"/>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sp>
        <p:nvSpPr>
          <p:cNvPr id="61" name="CuadroTexto 60">
            <a:extLst>
              <a:ext uri="{FF2B5EF4-FFF2-40B4-BE49-F238E27FC236}">
                <a16:creationId xmlns:a16="http://schemas.microsoft.com/office/drawing/2014/main" id="{1C629040-2D72-632A-7297-6602792DF7C1}"/>
              </a:ext>
            </a:extLst>
          </p:cNvPr>
          <p:cNvSpPr txBox="1"/>
          <p:nvPr/>
        </p:nvSpPr>
        <p:spPr>
          <a:xfrm>
            <a:off x="4724388" y="5229200"/>
            <a:ext cx="3373790" cy="430887"/>
          </a:xfrm>
          <a:prstGeom prst="rect">
            <a:avLst/>
          </a:prstGeom>
          <a:noFill/>
        </p:spPr>
        <p:txBody>
          <a:bodyPr wrap="square">
            <a:spAutoFit/>
          </a:bodyPr>
          <a:lstStyle/>
          <a:p>
            <a:r>
              <a:rPr lang="es-ES" sz="1100" dirty="0" err="1">
                <a:solidFill>
                  <a:srgbClr val="747477"/>
                </a:solidFill>
                <a:latin typeface="Tahoma" panose="020B0604030504040204" pitchFamily="34" charset="0"/>
              </a:rPr>
              <a:t>Polutants</a:t>
            </a:r>
            <a:r>
              <a:rPr lang="es-ES" sz="1100" dirty="0">
                <a:solidFill>
                  <a:srgbClr val="747477"/>
                </a:solidFill>
                <a:latin typeface="Tahoma" panose="020B0604030504040204" pitchFamily="34" charset="0"/>
              </a:rPr>
              <a:t> NO, NO2, O3, PM2.5 y PM10</a:t>
            </a:r>
          </a:p>
          <a:p>
            <a:r>
              <a:rPr lang="es-ES" sz="1100" dirty="0" err="1">
                <a:solidFill>
                  <a:srgbClr val="747477"/>
                </a:solidFill>
                <a:latin typeface="Tahoma" panose="020B0604030504040204" pitchFamily="34" charset="0"/>
              </a:rPr>
              <a:t>Intercomparision</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with</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reference</a:t>
            </a:r>
            <a:r>
              <a:rPr lang="es-ES" sz="1100" dirty="0">
                <a:solidFill>
                  <a:srgbClr val="747477"/>
                </a:solidFill>
                <a:latin typeface="Tahoma" panose="020B0604030504040204" pitchFamily="34" charset="0"/>
              </a:rPr>
              <a:t> </a:t>
            </a:r>
            <a:r>
              <a:rPr lang="es-ES" sz="1100" dirty="0" err="1">
                <a:solidFill>
                  <a:srgbClr val="747477"/>
                </a:solidFill>
                <a:latin typeface="Tahoma" panose="020B0604030504040204" pitchFamily="34" charset="0"/>
              </a:rPr>
              <a:t>methods</a:t>
            </a:r>
            <a:endParaRPr lang="es-ES" sz="1100" dirty="0">
              <a:solidFill>
                <a:srgbClr val="747477"/>
              </a:solidFill>
              <a:latin typeface="Tahoma" panose="020B0604030504040204" pitchFamily="34" charset="0"/>
            </a:endParaRPr>
          </a:p>
        </p:txBody>
      </p:sp>
      <p:pic>
        <p:nvPicPr>
          <p:cNvPr id="62" name="Imagen 61">
            <a:extLst>
              <a:ext uri="{FF2B5EF4-FFF2-40B4-BE49-F238E27FC236}">
                <a16:creationId xmlns:a16="http://schemas.microsoft.com/office/drawing/2014/main" id="{5BAC059A-3232-41F1-B772-6B276DF1EC73}"/>
              </a:ext>
            </a:extLst>
          </p:cNvPr>
          <p:cNvPicPr>
            <a:picLocks noChangeAspect="1"/>
          </p:cNvPicPr>
          <p:nvPr/>
        </p:nvPicPr>
        <p:blipFill>
          <a:blip r:embed="rId11"/>
          <a:stretch>
            <a:fillRect/>
          </a:stretch>
        </p:blipFill>
        <p:spPr>
          <a:xfrm>
            <a:off x="8197402" y="4869160"/>
            <a:ext cx="811222" cy="377798"/>
          </a:xfrm>
          <a:prstGeom prst="rect">
            <a:avLst/>
          </a:prstGeom>
        </p:spPr>
      </p:pic>
      <p:sp>
        <p:nvSpPr>
          <p:cNvPr id="63" name="CuadroTexto 62">
            <a:extLst>
              <a:ext uri="{FF2B5EF4-FFF2-40B4-BE49-F238E27FC236}">
                <a16:creationId xmlns:a16="http://schemas.microsoft.com/office/drawing/2014/main" id="{6CB3B7A5-DE79-669A-9B0D-4BAC3EED706F}"/>
              </a:ext>
            </a:extLst>
          </p:cNvPr>
          <p:cNvSpPr txBox="1"/>
          <p:nvPr/>
        </p:nvSpPr>
        <p:spPr>
          <a:xfrm>
            <a:off x="4688144" y="4797152"/>
            <a:ext cx="3161193" cy="461665"/>
          </a:xfrm>
          <a:prstGeom prst="rect">
            <a:avLst/>
          </a:prstGeom>
          <a:noFill/>
        </p:spPr>
        <p:txBody>
          <a:bodyPr wrap="square">
            <a:spAutoFit/>
          </a:bodyPr>
          <a:lstStyle/>
          <a:p>
            <a:r>
              <a:rPr lang="es-ES" sz="1200" b="1" i="1" dirty="0" err="1">
                <a:solidFill>
                  <a:srgbClr val="69BE28"/>
                </a:solidFill>
                <a:latin typeface="FS Me" pitchFamily="50" charset="0"/>
              </a:rPr>
              <a:t>Certificate</a:t>
            </a:r>
            <a:r>
              <a:rPr lang="es-ES" sz="1200" b="1" i="1" dirty="0">
                <a:solidFill>
                  <a:srgbClr val="69BE28"/>
                </a:solidFill>
                <a:latin typeface="FS Me" pitchFamily="50" charset="0"/>
              </a:rPr>
              <a:t> SGS</a:t>
            </a:r>
          </a:p>
          <a:p>
            <a:r>
              <a:rPr lang="es-ES" sz="1200" b="1" dirty="0" err="1">
                <a:solidFill>
                  <a:srgbClr val="E21776"/>
                </a:solidFill>
                <a:latin typeface="Tahoma" panose="020B0604030504040204" pitchFamily="34" charset="0"/>
              </a:rPr>
              <a:t>Independent</a:t>
            </a:r>
            <a:r>
              <a:rPr lang="es-ES" sz="1200" b="1" dirty="0">
                <a:solidFill>
                  <a:srgbClr val="E21776"/>
                </a:solidFill>
                <a:latin typeface="Tahoma" panose="020B0604030504040204" pitchFamily="34" charset="0"/>
              </a:rPr>
              <a:t> </a:t>
            </a:r>
            <a:r>
              <a:rPr lang="es-ES" sz="1200" b="1" dirty="0" err="1">
                <a:solidFill>
                  <a:srgbClr val="E21776"/>
                </a:solidFill>
                <a:latin typeface="Tahoma" panose="020B0604030504040204" pitchFamily="34" charset="0"/>
              </a:rPr>
              <a:t>evaluation</a:t>
            </a:r>
            <a:r>
              <a:rPr lang="es-ES" sz="1200" b="1" dirty="0">
                <a:solidFill>
                  <a:srgbClr val="E21776"/>
                </a:solidFill>
                <a:latin typeface="Tahoma" panose="020B0604030504040204" pitchFamily="34" charset="0"/>
              </a:rPr>
              <a:t> </a:t>
            </a:r>
            <a:r>
              <a:rPr lang="es-ES" sz="1200" b="1" dirty="0" err="1">
                <a:solidFill>
                  <a:srgbClr val="E21776"/>
                </a:solidFill>
                <a:latin typeface="Tahoma" panose="020B0604030504040204" pitchFamily="34" charset="0"/>
              </a:rPr>
              <a:t>report</a:t>
            </a:r>
            <a:endParaRPr lang="es-ES" sz="1200" b="1" dirty="0">
              <a:solidFill>
                <a:srgbClr val="E21776"/>
              </a:solidFill>
              <a:latin typeface="Tahoma" panose="020B0604030504040204" pitchFamily="34" charset="0"/>
            </a:endParaRPr>
          </a:p>
        </p:txBody>
      </p:sp>
      <p:pic>
        <p:nvPicPr>
          <p:cNvPr id="64" name="Imagen 63">
            <a:extLst>
              <a:ext uri="{FF2B5EF4-FFF2-40B4-BE49-F238E27FC236}">
                <a16:creationId xmlns:a16="http://schemas.microsoft.com/office/drawing/2014/main" id="{B7967A1F-06BC-CE12-CDB3-CDEF31795774}"/>
              </a:ext>
            </a:extLst>
          </p:cNvPr>
          <p:cNvPicPr>
            <a:picLocks noChangeAspect="1"/>
          </p:cNvPicPr>
          <p:nvPr/>
        </p:nvPicPr>
        <p:blipFill>
          <a:blip r:embed="rId12"/>
          <a:stretch>
            <a:fillRect/>
          </a:stretch>
        </p:blipFill>
        <p:spPr>
          <a:xfrm>
            <a:off x="5147516" y="5661248"/>
            <a:ext cx="3590854" cy="958370"/>
          </a:xfrm>
          <a:prstGeom prst="rect">
            <a:avLst/>
          </a:prstGeom>
        </p:spPr>
      </p:pic>
      <p:cxnSp>
        <p:nvCxnSpPr>
          <p:cNvPr id="65" name="Conector recto de flecha 64">
            <a:extLst>
              <a:ext uri="{FF2B5EF4-FFF2-40B4-BE49-F238E27FC236}">
                <a16:creationId xmlns:a16="http://schemas.microsoft.com/office/drawing/2014/main" id="{2D59C79C-0D18-BA24-5774-004E8852C474}"/>
              </a:ext>
            </a:extLst>
          </p:cNvPr>
          <p:cNvCxnSpPr>
            <a:cxnSpLocks/>
          </p:cNvCxnSpPr>
          <p:nvPr/>
        </p:nvCxnSpPr>
        <p:spPr>
          <a:xfrm flipH="1">
            <a:off x="8738370" y="5877272"/>
            <a:ext cx="486278" cy="0"/>
          </a:xfrm>
          <a:prstGeom prst="straightConnector1">
            <a:avLst/>
          </a:prstGeom>
          <a:ln w="63500">
            <a:solidFill>
              <a:srgbClr val="E21776"/>
            </a:solidFill>
            <a:tailEnd type="triangle"/>
          </a:ln>
        </p:spPr>
        <p:style>
          <a:lnRef idx="1">
            <a:schemeClr val="accent1"/>
          </a:lnRef>
          <a:fillRef idx="0">
            <a:schemeClr val="accent1"/>
          </a:fillRef>
          <a:effectRef idx="0">
            <a:schemeClr val="accent1"/>
          </a:effectRef>
          <a:fontRef idx="minor">
            <a:schemeClr val="tx1"/>
          </a:fontRef>
        </p:style>
      </p:cxnSp>
      <p:sp>
        <p:nvSpPr>
          <p:cNvPr id="66" name="CuadroTexto 65">
            <a:extLst>
              <a:ext uri="{FF2B5EF4-FFF2-40B4-BE49-F238E27FC236}">
                <a16:creationId xmlns:a16="http://schemas.microsoft.com/office/drawing/2014/main" id="{30FF661F-A6EC-DF19-B263-AC9C4FC61D28}"/>
              </a:ext>
            </a:extLst>
          </p:cNvPr>
          <p:cNvSpPr txBox="1"/>
          <p:nvPr/>
        </p:nvSpPr>
        <p:spPr>
          <a:xfrm>
            <a:off x="8670425" y="5276527"/>
            <a:ext cx="1130288" cy="707886"/>
          </a:xfrm>
          <a:prstGeom prst="rect">
            <a:avLst/>
          </a:prstGeom>
          <a:noFill/>
        </p:spPr>
        <p:txBody>
          <a:bodyPr wrap="square">
            <a:spAutoFit/>
          </a:bodyPr>
          <a:lstStyle/>
          <a:p>
            <a:r>
              <a:rPr lang="es-ES" sz="1000" dirty="0" err="1">
                <a:solidFill>
                  <a:srgbClr val="747477"/>
                </a:solidFill>
                <a:latin typeface="Tahoma" panose="020B0604030504040204" pitchFamily="34" charset="0"/>
              </a:rPr>
              <a:t>Correlation</a:t>
            </a:r>
            <a:r>
              <a:rPr lang="es-ES" sz="1000" dirty="0">
                <a:solidFill>
                  <a:srgbClr val="747477"/>
                </a:solidFill>
                <a:latin typeface="Tahoma" panose="020B0604030504040204" pitchFamily="34" charset="0"/>
              </a:rPr>
              <a:t> </a:t>
            </a:r>
            <a:r>
              <a:rPr lang="es-ES" sz="1000" dirty="0" err="1">
                <a:solidFill>
                  <a:srgbClr val="747477"/>
                </a:solidFill>
                <a:latin typeface="Tahoma" panose="020B0604030504040204" pitchFamily="34" charset="0"/>
              </a:rPr>
              <a:t>with</a:t>
            </a:r>
            <a:r>
              <a:rPr lang="es-ES" sz="1000" dirty="0">
                <a:solidFill>
                  <a:srgbClr val="747477"/>
                </a:solidFill>
                <a:latin typeface="Tahoma" panose="020B0604030504040204" pitchFamily="34" charset="0"/>
              </a:rPr>
              <a:t> </a:t>
            </a:r>
            <a:r>
              <a:rPr lang="es-ES" sz="1000" dirty="0" err="1">
                <a:solidFill>
                  <a:srgbClr val="747477"/>
                </a:solidFill>
                <a:latin typeface="Tahoma" panose="020B0604030504040204" pitchFamily="34" charset="0"/>
              </a:rPr>
              <a:t>reference</a:t>
            </a:r>
            <a:r>
              <a:rPr lang="es-ES" sz="1000" dirty="0">
                <a:solidFill>
                  <a:srgbClr val="747477"/>
                </a:solidFill>
                <a:latin typeface="Tahoma" panose="020B0604030504040204" pitchFamily="34" charset="0"/>
              </a:rPr>
              <a:t> </a:t>
            </a:r>
            <a:r>
              <a:rPr lang="es-ES" sz="1000" dirty="0" err="1">
                <a:solidFill>
                  <a:srgbClr val="747477"/>
                </a:solidFill>
                <a:latin typeface="Tahoma" panose="020B0604030504040204" pitchFamily="34" charset="0"/>
              </a:rPr>
              <a:t>stations</a:t>
            </a:r>
            <a:r>
              <a:rPr lang="es-ES" sz="1000" dirty="0">
                <a:solidFill>
                  <a:srgbClr val="747477"/>
                </a:solidFill>
                <a:latin typeface="Tahoma" panose="020B0604030504040204" pitchFamily="34" charset="0"/>
              </a:rPr>
              <a:t>
</a:t>
            </a:r>
            <a:endParaRPr lang="en-GB" sz="1000" dirty="0">
              <a:solidFill>
                <a:srgbClr val="747477"/>
              </a:solidFill>
              <a:latin typeface="Tahoma" panose="020B0604030504040204" pitchFamily="34" charset="0"/>
            </a:endParaRPr>
          </a:p>
        </p:txBody>
      </p:sp>
      <p:sp>
        <p:nvSpPr>
          <p:cNvPr id="67" name="Rectángulo 66">
            <a:extLst>
              <a:ext uri="{FF2B5EF4-FFF2-40B4-BE49-F238E27FC236}">
                <a16:creationId xmlns:a16="http://schemas.microsoft.com/office/drawing/2014/main" id="{15D95E09-C53B-7D11-456E-1D68293F0ABE}"/>
              </a:ext>
            </a:extLst>
          </p:cNvPr>
          <p:cNvSpPr/>
          <p:nvPr/>
        </p:nvSpPr>
        <p:spPr>
          <a:xfrm>
            <a:off x="6411283" y="5659873"/>
            <a:ext cx="2259142" cy="384936"/>
          </a:xfrm>
          <a:prstGeom prst="rect">
            <a:avLst/>
          </a:prstGeom>
          <a:solidFill>
            <a:srgbClr val="FFFF00">
              <a:alpha val="25000"/>
            </a:srgbClr>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0667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Rectángulo">
            <a:extLst>
              <a:ext uri="{FF2B5EF4-FFF2-40B4-BE49-F238E27FC236}">
                <a16:creationId xmlns:a16="http://schemas.microsoft.com/office/drawing/2014/main" id="{BBFE51D7-A92D-FD15-6FDF-B194EE135169}"/>
              </a:ext>
            </a:extLst>
          </p:cNvPr>
          <p:cNvSpPr/>
          <p:nvPr/>
        </p:nvSpPr>
        <p:spPr>
          <a:xfrm>
            <a:off x="7860913" y="524873"/>
            <a:ext cx="1412567" cy="369332"/>
          </a:xfrm>
          <a:prstGeom prst="rect">
            <a:avLst/>
          </a:prstGeom>
        </p:spPr>
        <p:txBody>
          <a:bodyPr wrap="none">
            <a:spAutoFit/>
          </a:bodyPr>
          <a:lstStyle/>
          <a:p>
            <a:pPr algn="r"/>
            <a:r>
              <a:rPr lang="en-GB">
                <a:solidFill>
                  <a:srgbClr val="E21776"/>
                </a:solidFill>
                <a:latin typeface="FS Me" pitchFamily="50" charset="0"/>
              </a:rPr>
              <a:t>Smart cities</a:t>
            </a:r>
          </a:p>
        </p:txBody>
      </p:sp>
      <p:pic>
        <p:nvPicPr>
          <p:cNvPr id="23" name="Imagen 22" descr="Un conjunto de letras blancas en un fondo blanco&#10;&#10;Descripción generada automáticamente con confianza media">
            <a:extLst>
              <a:ext uri="{FF2B5EF4-FFF2-40B4-BE49-F238E27FC236}">
                <a16:creationId xmlns:a16="http://schemas.microsoft.com/office/drawing/2014/main" id="{10097B69-C7CF-30B3-48FD-8827F02A29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5808" y="3215169"/>
            <a:ext cx="1595264" cy="899841"/>
          </a:xfrm>
          <a:prstGeom prst="rect">
            <a:avLst/>
          </a:prstGeom>
        </p:spPr>
      </p:pic>
      <p:sp>
        <p:nvSpPr>
          <p:cNvPr id="25" name="CuadroTexto 24">
            <a:extLst>
              <a:ext uri="{FF2B5EF4-FFF2-40B4-BE49-F238E27FC236}">
                <a16:creationId xmlns:a16="http://schemas.microsoft.com/office/drawing/2014/main" id="{04E6AC9B-9515-26AC-CC82-3EFD2C247891}"/>
              </a:ext>
            </a:extLst>
          </p:cNvPr>
          <p:cNvSpPr txBox="1"/>
          <p:nvPr/>
        </p:nvSpPr>
        <p:spPr>
          <a:xfrm>
            <a:off x="292310" y="2663334"/>
            <a:ext cx="4959350" cy="261610"/>
          </a:xfrm>
          <a:prstGeom prst="rect">
            <a:avLst/>
          </a:prstGeom>
          <a:noFill/>
        </p:spPr>
        <p:txBody>
          <a:bodyPr wrap="square">
            <a:spAutoFit/>
          </a:bodyPr>
          <a:lstStyle/>
          <a:p>
            <a:r>
              <a:rPr lang="en-GB" sz="1100" b="1" i="1" dirty="0">
                <a:solidFill>
                  <a:srgbClr val="69BE28"/>
                </a:solidFill>
                <a:latin typeface="FS Me" pitchFamily="50" charset="0"/>
              </a:rPr>
              <a:t>Air Quality Mapping (</a:t>
            </a:r>
            <a:r>
              <a:rPr lang="en-GB" sz="1100" b="1" i="1" dirty="0" err="1">
                <a:solidFill>
                  <a:srgbClr val="69BE28"/>
                </a:solidFill>
                <a:latin typeface="FS Me" pitchFamily="50" charset="0"/>
              </a:rPr>
              <a:t>bAQM</a:t>
            </a:r>
            <a:r>
              <a:rPr lang="en-GB" sz="1100" b="1" i="1" dirty="0">
                <a:solidFill>
                  <a:srgbClr val="69BE28"/>
                </a:solidFill>
                <a:latin typeface="FS Me" pitchFamily="50" charset="0"/>
              </a:rPr>
              <a:t>) </a:t>
            </a:r>
            <a:r>
              <a:rPr lang="en-GB" sz="1100" dirty="0">
                <a:solidFill>
                  <a:srgbClr val="E21776"/>
                </a:solidFill>
              </a:rPr>
              <a:t>"The tool that any city dreams of having”</a:t>
            </a:r>
          </a:p>
        </p:txBody>
      </p:sp>
      <p:sp>
        <p:nvSpPr>
          <p:cNvPr id="27" name="CuadroTexto 26">
            <a:extLst>
              <a:ext uri="{FF2B5EF4-FFF2-40B4-BE49-F238E27FC236}">
                <a16:creationId xmlns:a16="http://schemas.microsoft.com/office/drawing/2014/main" id="{337FD8DC-8F81-3E4C-7743-04F37A26060D}"/>
              </a:ext>
            </a:extLst>
          </p:cNvPr>
          <p:cNvSpPr txBox="1"/>
          <p:nvPr/>
        </p:nvSpPr>
        <p:spPr>
          <a:xfrm>
            <a:off x="272479" y="3010682"/>
            <a:ext cx="3888433" cy="1107996"/>
          </a:xfrm>
          <a:prstGeom prst="rect">
            <a:avLst/>
          </a:prstGeom>
          <a:noFill/>
        </p:spPr>
        <p:txBody>
          <a:bodyPr wrap="square">
            <a:spAutoFit/>
          </a:bodyPr>
          <a:lstStyle>
            <a:defPPr>
              <a:defRPr lang="en-GB"/>
            </a:defPPr>
            <a:lvl1pPr algn="just">
              <a:buClr>
                <a:srgbClr val="E21776"/>
              </a:buClr>
              <a:defRPr sz="1100" i="0">
                <a:solidFill>
                  <a:srgbClr val="747477"/>
                </a:solidFill>
                <a:effectLst/>
                <a:latin typeface="Tahoma" panose="020B0604030504040204" pitchFamily="34" charset="0"/>
              </a:defRPr>
            </a:lvl1pPr>
          </a:lstStyle>
          <a:p>
            <a:r>
              <a:rPr lang="en-GB" dirty="0"/>
              <a:t>The limit values for NO2, O3, NO and particulate matter on air quality are systematically exceeded in many cities. This service makes it </a:t>
            </a:r>
            <a:r>
              <a:rPr lang="en-GB" dirty="0">
                <a:solidFill>
                  <a:srgbClr val="E21776"/>
                </a:solidFill>
              </a:rPr>
              <a:t>possible to quantify and understand citizens' exposure to pollutants, assess the impact of measures to improve air quality and improve their planning</a:t>
            </a:r>
            <a:r>
              <a:rPr lang="en-GB" dirty="0"/>
              <a:t>. All this is possible thanks to accurate air quality predictions</a:t>
            </a:r>
          </a:p>
        </p:txBody>
      </p:sp>
      <p:sp>
        <p:nvSpPr>
          <p:cNvPr id="29" name="CuadroTexto 28">
            <a:extLst>
              <a:ext uri="{FF2B5EF4-FFF2-40B4-BE49-F238E27FC236}">
                <a16:creationId xmlns:a16="http://schemas.microsoft.com/office/drawing/2014/main" id="{926838DA-363A-C249-E6C2-5B1A009885D0}"/>
              </a:ext>
            </a:extLst>
          </p:cNvPr>
          <p:cNvSpPr txBox="1"/>
          <p:nvPr/>
        </p:nvSpPr>
        <p:spPr>
          <a:xfrm>
            <a:off x="4164109" y="2997410"/>
            <a:ext cx="3888434" cy="1277273"/>
          </a:xfrm>
          <a:prstGeom prst="rect">
            <a:avLst/>
          </a:prstGeom>
          <a:noFill/>
        </p:spPr>
        <p:txBody>
          <a:bodyPr wrap="square">
            <a:spAutoFit/>
          </a:bodyPr>
          <a:lstStyle>
            <a:defPPr>
              <a:defRPr lang="en-GB"/>
            </a:defPPr>
            <a:lvl1pPr algn="just">
              <a:buClr>
                <a:srgbClr val="E21776"/>
              </a:buClr>
              <a:defRPr sz="1400" i="0">
                <a:solidFill>
                  <a:srgbClr val="747477"/>
                </a:solidFill>
                <a:effectLst/>
                <a:latin typeface="Tahoma" panose="020B0604030504040204" pitchFamily="34" charset="0"/>
              </a:defRPr>
            </a:lvl1pPr>
          </a:lstStyle>
          <a:p>
            <a:r>
              <a:rPr lang="en-GB" sz="1100" dirty="0"/>
              <a:t>The </a:t>
            </a:r>
            <a:r>
              <a:rPr lang="en-GB" sz="1100" dirty="0" err="1"/>
              <a:t>bettair</a:t>
            </a:r>
            <a:r>
              <a:rPr lang="en-GB" sz="1100" dirty="0"/>
              <a:t> model takes into account urban canyons </a:t>
            </a:r>
            <a:r>
              <a:rPr lang="en-GB" sz="1100" dirty="0">
                <a:solidFill>
                  <a:srgbClr val="E21776"/>
                </a:solidFill>
              </a:rPr>
              <a:t>using an Artificial Intelligence (AI) </a:t>
            </a:r>
            <a:r>
              <a:rPr lang="en-GB" sz="1100" dirty="0"/>
              <a:t>module for Computational Fluid Dynamics (CFD) simulations. This module has been developed in collaboration with the Barcelona Supercomputing </a:t>
            </a:r>
            <a:r>
              <a:rPr lang="en-GB" sz="1100" dirty="0" err="1"/>
              <a:t>Center</a:t>
            </a:r>
            <a:r>
              <a:rPr lang="en-GB" sz="1100" dirty="0"/>
              <a:t> (BSC) and </a:t>
            </a:r>
            <a:r>
              <a:rPr lang="en-GB" sz="1100" b="1" dirty="0">
                <a:solidFill>
                  <a:srgbClr val="E21776"/>
                </a:solidFill>
              </a:rPr>
              <a:t>awarded the HPC Innovation Excellence Award from the prestigious Hyperion Research</a:t>
            </a:r>
            <a:r>
              <a:rPr lang="en-GB" sz="1100" dirty="0"/>
              <a:t>.</a:t>
            </a:r>
          </a:p>
        </p:txBody>
      </p:sp>
      <p:pic>
        <p:nvPicPr>
          <p:cNvPr id="31" name="Imagen 30" descr="Logotipo&#10;&#10;Descripción generada automáticamente">
            <a:extLst>
              <a:ext uri="{FF2B5EF4-FFF2-40B4-BE49-F238E27FC236}">
                <a16:creationId xmlns:a16="http://schemas.microsoft.com/office/drawing/2014/main" id="{0F076934-4891-BB08-C309-42928A201A1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7176" y="4124967"/>
            <a:ext cx="1412568" cy="240137"/>
          </a:xfrm>
          <a:prstGeom prst="rect">
            <a:avLst/>
          </a:prstGeom>
        </p:spPr>
      </p:pic>
      <p:sp>
        <p:nvSpPr>
          <p:cNvPr id="34" name="CuadroTexto 33">
            <a:extLst>
              <a:ext uri="{FF2B5EF4-FFF2-40B4-BE49-F238E27FC236}">
                <a16:creationId xmlns:a16="http://schemas.microsoft.com/office/drawing/2014/main" id="{932F7A7A-9464-49AC-162B-BF0649B50394}"/>
              </a:ext>
            </a:extLst>
          </p:cNvPr>
          <p:cNvSpPr txBox="1"/>
          <p:nvPr/>
        </p:nvSpPr>
        <p:spPr>
          <a:xfrm>
            <a:off x="416498" y="4786987"/>
            <a:ext cx="4464496" cy="1954381"/>
          </a:xfrm>
          <a:prstGeom prst="rect">
            <a:avLst/>
          </a:prstGeom>
          <a:noFill/>
        </p:spPr>
        <p:txBody>
          <a:bodyPr wrap="square">
            <a:spAutoFit/>
          </a:bodyPr>
          <a:lstStyle>
            <a:defPPr>
              <a:defRPr lang="en-GB"/>
            </a:defPPr>
            <a:lvl1pPr algn="just">
              <a:buClr>
                <a:srgbClr val="E21776"/>
              </a:buClr>
              <a:defRPr sz="1100" i="0">
                <a:solidFill>
                  <a:srgbClr val="747477"/>
                </a:solidFill>
                <a:effectLst/>
                <a:latin typeface="Tahoma" panose="020B0604030504040204" pitchFamily="34" charset="0"/>
              </a:defRPr>
            </a:lvl1pPr>
          </a:lstStyle>
          <a:p>
            <a:r>
              <a:rPr lang="en-GB" dirty="0"/>
              <a:t>We offer a service of </a:t>
            </a:r>
            <a:r>
              <a:rPr lang="en-GB" dirty="0">
                <a:solidFill>
                  <a:srgbClr val="E21776"/>
                </a:solidFill>
              </a:rPr>
              <a:t>carrying out air monitoring campaigns </a:t>
            </a:r>
            <a:r>
              <a:rPr lang="en-GB" dirty="0"/>
              <a:t>wherever you need it, through a rental of IoT equipment. 
</a:t>
            </a:r>
          </a:p>
          <a:p>
            <a:pPr marL="171450" indent="-171450">
              <a:buFont typeface="Arial" panose="020B0604020202020204" pitchFamily="34" charset="0"/>
              <a:buChar char="•"/>
            </a:pPr>
            <a:r>
              <a:rPr lang="en-GB" dirty="0"/>
              <a:t>Option of feeding with </a:t>
            </a:r>
            <a:r>
              <a:rPr lang="en-GB" dirty="0">
                <a:solidFill>
                  <a:srgbClr val="E21776"/>
                </a:solidFill>
              </a:rPr>
              <a:t>solar panels </a:t>
            </a:r>
            <a:r>
              <a:rPr lang="en-GB" dirty="0"/>
              <a:t>and there is the possibility of choosing the number, duration and location of the sampling points.
</a:t>
            </a:r>
            <a:r>
              <a:rPr lang="en-GB" dirty="0">
                <a:solidFill>
                  <a:srgbClr val="E21776"/>
                </a:solidFill>
              </a:rPr>
              <a:t>Change them whenever you want</a:t>
            </a:r>
            <a:r>
              <a:rPr lang="en-GB" dirty="0"/>
              <a:t>.
The installation will be done by our technicians, or yourself, </a:t>
            </a:r>
            <a:r>
              <a:rPr lang="en-GB" dirty="0">
                <a:solidFill>
                  <a:srgbClr val="E21776"/>
                </a:solidFill>
              </a:rPr>
              <a:t>in a simple way</a:t>
            </a:r>
            <a:r>
              <a:rPr lang="en-GB" dirty="0"/>
              <a:t>.
You'll be able to access and </a:t>
            </a:r>
            <a:r>
              <a:rPr lang="en-GB" dirty="0">
                <a:solidFill>
                  <a:srgbClr val="E21776"/>
                </a:solidFill>
              </a:rPr>
              <a:t>download real-time data</a:t>
            </a:r>
            <a:r>
              <a:rPr lang="en-GB" dirty="0"/>
              <a:t>, view graphs, set up custom alerts, and more.</a:t>
            </a:r>
          </a:p>
        </p:txBody>
      </p:sp>
      <p:sp>
        <p:nvSpPr>
          <p:cNvPr id="37" name="CuadroTexto 36">
            <a:extLst>
              <a:ext uri="{FF2B5EF4-FFF2-40B4-BE49-F238E27FC236}">
                <a16:creationId xmlns:a16="http://schemas.microsoft.com/office/drawing/2014/main" id="{6DAEA1E0-4B22-A2E0-D131-4110FAD6C2D7}"/>
              </a:ext>
            </a:extLst>
          </p:cNvPr>
          <p:cNvSpPr txBox="1"/>
          <p:nvPr/>
        </p:nvSpPr>
        <p:spPr>
          <a:xfrm>
            <a:off x="272479" y="4524757"/>
            <a:ext cx="4999013" cy="261610"/>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dirty="0"/>
              <a:t>Carry out specific or periodic air quality measurement campaigns?</a:t>
            </a:r>
          </a:p>
        </p:txBody>
      </p:sp>
      <p:sp>
        <p:nvSpPr>
          <p:cNvPr id="39" name="CuadroTexto 38">
            <a:extLst>
              <a:ext uri="{FF2B5EF4-FFF2-40B4-BE49-F238E27FC236}">
                <a16:creationId xmlns:a16="http://schemas.microsoft.com/office/drawing/2014/main" id="{F0CC62E0-DDDE-8648-247C-DFA5582FC757}"/>
              </a:ext>
            </a:extLst>
          </p:cNvPr>
          <p:cNvSpPr txBox="1"/>
          <p:nvPr/>
        </p:nvSpPr>
        <p:spPr>
          <a:xfrm>
            <a:off x="5097016" y="4786367"/>
            <a:ext cx="3765860" cy="1785104"/>
          </a:xfrm>
          <a:prstGeom prst="rect">
            <a:avLst/>
          </a:prstGeom>
          <a:noFill/>
        </p:spPr>
        <p:txBody>
          <a:bodyPr wrap="square">
            <a:spAutoFit/>
          </a:bodyPr>
          <a:lstStyle>
            <a:defPPr>
              <a:defRPr lang="en-GB"/>
            </a:defPPr>
            <a:lvl1pPr algn="just">
              <a:buClr>
                <a:srgbClr val="E21776"/>
              </a:buClr>
              <a:defRPr sz="1100" i="0">
                <a:solidFill>
                  <a:srgbClr val="747477"/>
                </a:solidFill>
                <a:effectLst/>
                <a:latin typeface="Tahoma" panose="020B0604030504040204" pitchFamily="34" charset="0"/>
              </a:defRPr>
            </a:lvl1pPr>
          </a:lstStyle>
          <a:p>
            <a:r>
              <a:rPr lang="en-GB" dirty="0">
                <a:solidFill>
                  <a:srgbClr val="E21776"/>
                </a:solidFill>
              </a:rPr>
              <a:t>If you don't want to buy IoT equipment to measure air quality, no problem, </a:t>
            </a:r>
            <a:r>
              <a:rPr lang="en-GB" b="1" dirty="0">
                <a:solidFill>
                  <a:srgbClr val="E21776"/>
                </a:solidFill>
              </a:rPr>
              <a:t>! We rent them  or sell the data !</a:t>
            </a:r>
            <a:r>
              <a:rPr lang="en-GB" dirty="0"/>
              <a:t>
</a:t>
            </a:r>
          </a:p>
          <a:p>
            <a:pPr marL="171450" indent="-171450">
              <a:buFont typeface="Arial" panose="020B0604020202020204" pitchFamily="34" charset="0"/>
              <a:buChar char="•"/>
            </a:pPr>
            <a:r>
              <a:rPr lang="en-GB" dirty="0"/>
              <a:t>For as long as you need, you can connect them yourself, wherever you want, whenever you want.
Also available renting of IoT nodes for 12, 18 or 24 months.
You put them wherever you want, turn them on and voila!
We also provide data for as long as you need</a:t>
            </a:r>
          </a:p>
        </p:txBody>
      </p:sp>
      <p:sp>
        <p:nvSpPr>
          <p:cNvPr id="40" name="CuadroTexto 39">
            <a:extLst>
              <a:ext uri="{FF2B5EF4-FFF2-40B4-BE49-F238E27FC236}">
                <a16:creationId xmlns:a16="http://schemas.microsoft.com/office/drawing/2014/main" id="{590DAEB4-6635-4491-F725-8C5860BC1C08}"/>
              </a:ext>
            </a:extLst>
          </p:cNvPr>
          <p:cNvSpPr txBox="1"/>
          <p:nvPr/>
        </p:nvSpPr>
        <p:spPr>
          <a:xfrm>
            <a:off x="5097016" y="4524757"/>
            <a:ext cx="3825377" cy="261610"/>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dirty="0"/>
              <a:t>Rental or Renting or sale of data?</a:t>
            </a:r>
          </a:p>
        </p:txBody>
      </p:sp>
      <p:pic>
        <p:nvPicPr>
          <p:cNvPr id="41" name="Imagen 40" descr="Icono&#10;&#10;Descripción generada automáticamente">
            <a:extLst>
              <a:ext uri="{FF2B5EF4-FFF2-40B4-BE49-F238E27FC236}">
                <a16:creationId xmlns:a16="http://schemas.microsoft.com/office/drawing/2014/main" id="{8AE6B222-674C-2915-5DBC-1080D72BCEB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6534" y="2098820"/>
            <a:ext cx="606179" cy="606179"/>
          </a:xfrm>
          <a:prstGeom prst="rect">
            <a:avLst/>
          </a:prstGeom>
        </p:spPr>
      </p:pic>
      <p:pic>
        <p:nvPicPr>
          <p:cNvPr id="42" name="Gráfico 41">
            <a:extLst>
              <a:ext uri="{FF2B5EF4-FFF2-40B4-BE49-F238E27FC236}">
                <a16:creationId xmlns:a16="http://schemas.microsoft.com/office/drawing/2014/main" id="{CA35E358-7A5C-F5EC-CE9C-85DDC8B2A22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8913440" y="4640216"/>
            <a:ext cx="734454" cy="864843"/>
          </a:xfrm>
          <a:prstGeom prst="rect">
            <a:avLst/>
          </a:prstGeom>
        </p:spPr>
      </p:pic>
      <p:pic>
        <p:nvPicPr>
          <p:cNvPr id="43" name="Gráfico 42">
            <a:extLst>
              <a:ext uri="{FF2B5EF4-FFF2-40B4-BE49-F238E27FC236}">
                <a16:creationId xmlns:a16="http://schemas.microsoft.com/office/drawing/2014/main" id="{EC7AE0D9-25DF-92A4-8228-3125CC733FC6}"/>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58069" t="21901" r="6238" b="22012"/>
          <a:stretch/>
        </p:blipFill>
        <p:spPr>
          <a:xfrm>
            <a:off x="9037352" y="5604130"/>
            <a:ext cx="523248" cy="864843"/>
          </a:xfrm>
          <a:prstGeom prst="rect">
            <a:avLst/>
          </a:prstGeom>
        </p:spPr>
      </p:pic>
      <p:grpSp>
        <p:nvGrpSpPr>
          <p:cNvPr id="50" name="Grupo 49">
            <a:extLst>
              <a:ext uri="{FF2B5EF4-FFF2-40B4-BE49-F238E27FC236}">
                <a16:creationId xmlns:a16="http://schemas.microsoft.com/office/drawing/2014/main" id="{188EACA0-D926-A712-E2B8-483C8282842B}"/>
              </a:ext>
            </a:extLst>
          </p:cNvPr>
          <p:cNvGrpSpPr/>
          <p:nvPr/>
        </p:nvGrpSpPr>
        <p:grpSpPr>
          <a:xfrm>
            <a:off x="6537176" y="300449"/>
            <a:ext cx="1220443" cy="603309"/>
            <a:chOff x="4151117" y="453290"/>
            <a:chExt cx="1220443" cy="603309"/>
          </a:xfrm>
        </p:grpSpPr>
        <p:pic>
          <p:nvPicPr>
            <p:cNvPr id="51" name="Imagen 50" descr="Diagrama&#10;&#10;Descripción generada automáticamente">
              <a:extLst>
                <a:ext uri="{FF2B5EF4-FFF2-40B4-BE49-F238E27FC236}">
                  <a16:creationId xmlns:a16="http://schemas.microsoft.com/office/drawing/2014/main" id="{3B74AAD7-13AD-6080-1A32-650375DB6B6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52" name="Imagen 51" descr="Imagen que contiene Diagrama&#10;&#10;Descripción generada automáticamente">
              <a:extLst>
                <a:ext uri="{FF2B5EF4-FFF2-40B4-BE49-F238E27FC236}">
                  <a16:creationId xmlns:a16="http://schemas.microsoft.com/office/drawing/2014/main" id="{11361457-8542-3FC7-D953-A61F87EAF02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53" name="Gráfico 52">
              <a:extLst>
                <a:ext uri="{FF2B5EF4-FFF2-40B4-BE49-F238E27FC236}">
                  <a16:creationId xmlns:a16="http://schemas.microsoft.com/office/drawing/2014/main" id="{BB56053E-DB2F-2497-4E88-18F070394F7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54" name="Imagen 53" descr="Icono&#10;&#10;Descripción generada automáticamente">
              <a:extLst>
                <a:ext uri="{FF2B5EF4-FFF2-40B4-BE49-F238E27FC236}">
                  <a16:creationId xmlns:a16="http://schemas.microsoft.com/office/drawing/2014/main" id="{FF3D192D-7C20-C17F-B5B2-9A7E8780C8E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55" name="Imagen 54" descr="Icono&#10;&#10;Descripción generada automáticamente">
              <a:extLst>
                <a:ext uri="{FF2B5EF4-FFF2-40B4-BE49-F238E27FC236}">
                  <a16:creationId xmlns:a16="http://schemas.microsoft.com/office/drawing/2014/main" id="{60BD969F-FBC5-7F6D-B4BE-AAB3E3059A7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pic>
        <p:nvPicPr>
          <p:cNvPr id="2" name="Imagen 1" descr="Imagen que contiene Diagrama&#10;&#10;Descripción generada automáticamente">
            <a:extLst>
              <a:ext uri="{FF2B5EF4-FFF2-40B4-BE49-F238E27FC236}">
                <a16:creationId xmlns:a16="http://schemas.microsoft.com/office/drawing/2014/main" id="{A607AB94-0226-6CA0-33D9-D35A39E883A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6044773" y="1292676"/>
            <a:ext cx="2674455" cy="1370658"/>
          </a:xfrm>
          <a:prstGeom prst="rect">
            <a:avLst/>
          </a:prstGeom>
        </p:spPr>
      </p:pic>
      <p:sp>
        <p:nvSpPr>
          <p:cNvPr id="3" name="CuadroTexto 2">
            <a:extLst>
              <a:ext uri="{FF2B5EF4-FFF2-40B4-BE49-F238E27FC236}">
                <a16:creationId xmlns:a16="http://schemas.microsoft.com/office/drawing/2014/main" id="{3A1C7791-80A4-6C87-74E3-4DCF165336E8}"/>
              </a:ext>
            </a:extLst>
          </p:cNvPr>
          <p:cNvSpPr txBox="1"/>
          <p:nvPr/>
        </p:nvSpPr>
        <p:spPr>
          <a:xfrm>
            <a:off x="416498" y="1507431"/>
            <a:ext cx="5328590" cy="769441"/>
          </a:xfrm>
          <a:prstGeom prst="rect">
            <a:avLst/>
          </a:prstGeom>
          <a:noFill/>
        </p:spPr>
        <p:txBody>
          <a:bodyPr wrap="square">
            <a:spAutoFit/>
          </a:bodyPr>
          <a:lstStyle>
            <a:defPPr>
              <a:defRPr lang="en-GB"/>
            </a:defPPr>
            <a:lvl1pPr algn="just">
              <a:buClr>
                <a:srgbClr val="E21776"/>
              </a:buClr>
              <a:defRPr sz="1100" b="0" i="0">
                <a:solidFill>
                  <a:srgbClr val="747477"/>
                </a:solidFill>
                <a:effectLst/>
                <a:latin typeface="Tahoma" panose="020B0604030504040204" pitchFamily="34" charset="0"/>
              </a:defRPr>
            </a:lvl1pPr>
          </a:lstStyle>
          <a:p>
            <a:r>
              <a:rPr lang="en-US"/>
              <a:t>The </a:t>
            </a:r>
            <a:r>
              <a:rPr lang="en-US">
                <a:solidFill>
                  <a:srgbClr val="E21776"/>
                </a:solidFill>
              </a:rPr>
              <a:t>data visualization </a:t>
            </a:r>
            <a:r>
              <a:rPr lang="en-US"/>
              <a:t>is geolocated and allows, by username and password, to see in real time the information of all its nodes: on a map, customizable graphs by parameters, automatic generation of reports, download of historical data, etc.
</a:t>
            </a:r>
          </a:p>
        </p:txBody>
      </p:sp>
      <p:sp>
        <p:nvSpPr>
          <p:cNvPr id="4" name="CuadroTexto 3">
            <a:extLst>
              <a:ext uri="{FF2B5EF4-FFF2-40B4-BE49-F238E27FC236}">
                <a16:creationId xmlns:a16="http://schemas.microsoft.com/office/drawing/2014/main" id="{EE681D1F-E0D9-E741-9E1F-C60F6104081A}"/>
              </a:ext>
            </a:extLst>
          </p:cNvPr>
          <p:cNvSpPr txBox="1"/>
          <p:nvPr/>
        </p:nvSpPr>
        <p:spPr>
          <a:xfrm>
            <a:off x="416498" y="1246358"/>
            <a:ext cx="2808310" cy="261610"/>
          </a:xfrm>
          <a:prstGeom prst="rect">
            <a:avLst/>
          </a:prstGeom>
          <a:noFill/>
        </p:spPr>
        <p:txBody>
          <a:bodyPr wrap="square">
            <a:spAutoFit/>
          </a:bodyPr>
          <a:lstStyle/>
          <a:p>
            <a:r>
              <a:rPr lang="es-ES" sz="1100" b="1" i="1" dirty="0">
                <a:solidFill>
                  <a:srgbClr val="69BE28"/>
                </a:solidFill>
                <a:latin typeface="FS Me" pitchFamily="50" charset="0"/>
              </a:rPr>
              <a:t>Real-time data </a:t>
            </a:r>
            <a:r>
              <a:rPr lang="es-ES" sz="1100" b="1" i="1" dirty="0" err="1">
                <a:solidFill>
                  <a:srgbClr val="69BE28"/>
                </a:solidFill>
                <a:latin typeface="FS Me" pitchFamily="50" charset="0"/>
              </a:rPr>
              <a:t>visualization</a:t>
            </a:r>
            <a:endParaRPr lang="es-ES" sz="1100" b="1" i="1" dirty="0">
              <a:solidFill>
                <a:srgbClr val="69BE28"/>
              </a:solidFill>
              <a:latin typeface="FS Me" pitchFamily="50" charset="0"/>
            </a:endParaRPr>
          </a:p>
        </p:txBody>
      </p:sp>
    </p:spTree>
    <p:extLst>
      <p:ext uri="{BB962C8B-B14F-4D97-AF65-F5344CB8AC3E}">
        <p14:creationId xmlns:p14="http://schemas.microsoft.com/office/powerpoint/2010/main" val="20047558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42E5873C-9DC0-23A9-3B57-6828381BDAA0}"/>
              </a:ext>
            </a:extLst>
          </p:cNvPr>
          <p:cNvGrpSpPr/>
          <p:nvPr/>
        </p:nvGrpSpPr>
        <p:grpSpPr>
          <a:xfrm>
            <a:off x="-447600" y="1307154"/>
            <a:ext cx="3874697" cy="3424602"/>
            <a:chOff x="51388" y="1720891"/>
            <a:chExt cx="3874697" cy="3424602"/>
          </a:xfrm>
        </p:grpSpPr>
        <p:pic>
          <p:nvPicPr>
            <p:cNvPr id="5" name="Imagen 4" descr="Imagen que contiene Icono&#10;&#10;Descripción generada automáticamente">
              <a:extLst>
                <a:ext uri="{FF2B5EF4-FFF2-40B4-BE49-F238E27FC236}">
                  <a16:creationId xmlns:a16="http://schemas.microsoft.com/office/drawing/2014/main" id="{1CCB272F-A5DE-76E8-DA1A-15695C7040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6" name="Imagen 5" descr="Diagrama&#10;&#10;Descripción generada automáticamente">
              <a:extLst>
                <a:ext uri="{FF2B5EF4-FFF2-40B4-BE49-F238E27FC236}">
                  <a16:creationId xmlns:a16="http://schemas.microsoft.com/office/drawing/2014/main" id="{3EA5EFE5-E2D9-EAFE-32F0-165BA3E0C6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7" name="Imagen 6" descr="Imagen que contiene Diagrama&#10;&#10;Descripción generada automáticamente">
              <a:extLst>
                <a:ext uri="{FF2B5EF4-FFF2-40B4-BE49-F238E27FC236}">
                  <a16:creationId xmlns:a16="http://schemas.microsoft.com/office/drawing/2014/main" id="{EAAAA049-067C-E763-B2B6-907D0C9F3C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8" name="Gráfico 7">
              <a:extLst>
                <a:ext uri="{FF2B5EF4-FFF2-40B4-BE49-F238E27FC236}">
                  <a16:creationId xmlns:a16="http://schemas.microsoft.com/office/drawing/2014/main" id="{76D78D66-A6EF-1BE3-034D-7C41D684304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889" t="21785" r="40705" b="21787"/>
            <a:stretch/>
          </p:blipFill>
          <p:spPr>
            <a:xfrm>
              <a:off x="2490327" y="1802260"/>
              <a:ext cx="887321" cy="1044848"/>
            </a:xfrm>
            <a:prstGeom prst="rect">
              <a:avLst/>
            </a:prstGeom>
          </p:spPr>
        </p:pic>
      </p:grpSp>
      <p:sp>
        <p:nvSpPr>
          <p:cNvPr id="2" name="4 Rectángulo">
            <a:extLst>
              <a:ext uri="{FF2B5EF4-FFF2-40B4-BE49-F238E27FC236}">
                <a16:creationId xmlns:a16="http://schemas.microsoft.com/office/drawing/2014/main" id="{857EA2FE-78F8-B9A9-0D29-1DAC622F8374}"/>
              </a:ext>
            </a:extLst>
          </p:cNvPr>
          <p:cNvSpPr/>
          <p:nvPr/>
        </p:nvSpPr>
        <p:spPr>
          <a:xfrm>
            <a:off x="1960489" y="2145050"/>
            <a:ext cx="6664917" cy="707886"/>
          </a:xfrm>
          <a:prstGeom prst="rect">
            <a:avLst/>
          </a:prstGeom>
        </p:spPr>
        <p:txBody>
          <a:bodyPr wrap="square">
            <a:spAutoFit/>
          </a:bodyPr>
          <a:lstStyle/>
          <a:p>
            <a:pPr algn="ctr"/>
            <a:r>
              <a:rPr lang="en-GB" sz="4000" b="1" dirty="0">
                <a:solidFill>
                  <a:srgbClr val="E21776"/>
                </a:solidFill>
                <a:latin typeface="FS Me" pitchFamily="50" charset="0"/>
              </a:rPr>
              <a:t>For a higher quality air</a:t>
            </a:r>
          </a:p>
        </p:txBody>
      </p:sp>
      <p:sp>
        <p:nvSpPr>
          <p:cNvPr id="3" name="4 Rectángulo">
            <a:extLst>
              <a:ext uri="{FF2B5EF4-FFF2-40B4-BE49-F238E27FC236}">
                <a16:creationId xmlns:a16="http://schemas.microsoft.com/office/drawing/2014/main" id="{C0580AB7-4687-AF8A-4DCF-88D5DC128975}"/>
              </a:ext>
            </a:extLst>
          </p:cNvPr>
          <p:cNvSpPr/>
          <p:nvPr/>
        </p:nvSpPr>
        <p:spPr>
          <a:xfrm>
            <a:off x="2954710" y="3023954"/>
            <a:ext cx="4590578" cy="861774"/>
          </a:xfrm>
          <a:prstGeom prst="rect">
            <a:avLst/>
          </a:prstGeom>
        </p:spPr>
        <p:txBody>
          <a:bodyPr wrap="square">
            <a:spAutoFit/>
          </a:bodyPr>
          <a:lstStyle/>
          <a:p>
            <a:r>
              <a:rPr lang="en-GB" sz="2500">
                <a:solidFill>
                  <a:srgbClr val="E21776"/>
                </a:solidFill>
                <a:latin typeface="FS Me" pitchFamily="50" charset="0"/>
              </a:rPr>
              <a:t>Do we walk the road together?
</a:t>
            </a:r>
          </a:p>
        </p:txBody>
      </p:sp>
      <p:grpSp>
        <p:nvGrpSpPr>
          <p:cNvPr id="23" name="Grupo 22">
            <a:extLst>
              <a:ext uri="{FF2B5EF4-FFF2-40B4-BE49-F238E27FC236}">
                <a16:creationId xmlns:a16="http://schemas.microsoft.com/office/drawing/2014/main" id="{C7FEA76E-BABB-4432-9511-7F973883E6F1}"/>
              </a:ext>
            </a:extLst>
          </p:cNvPr>
          <p:cNvGrpSpPr/>
          <p:nvPr/>
        </p:nvGrpSpPr>
        <p:grpSpPr>
          <a:xfrm>
            <a:off x="7905328" y="300449"/>
            <a:ext cx="1220443" cy="603309"/>
            <a:chOff x="4151117" y="453290"/>
            <a:chExt cx="1220443" cy="603309"/>
          </a:xfrm>
        </p:grpSpPr>
        <p:pic>
          <p:nvPicPr>
            <p:cNvPr id="24" name="Imagen 23" descr="Diagrama&#10;&#10;Descripción generada automáticamente">
              <a:extLst>
                <a:ext uri="{FF2B5EF4-FFF2-40B4-BE49-F238E27FC236}">
                  <a16:creationId xmlns:a16="http://schemas.microsoft.com/office/drawing/2014/main" id="{9F7ED2EF-CFD4-134D-2B84-CE5834FDC3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25" name="Imagen 24" descr="Imagen que contiene Diagrama&#10;&#10;Descripción generada automáticamente">
              <a:extLst>
                <a:ext uri="{FF2B5EF4-FFF2-40B4-BE49-F238E27FC236}">
                  <a16:creationId xmlns:a16="http://schemas.microsoft.com/office/drawing/2014/main" id="{E56DBE22-203F-8937-0E33-0AB6CA3DD6E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26" name="Gráfico 25">
              <a:extLst>
                <a:ext uri="{FF2B5EF4-FFF2-40B4-BE49-F238E27FC236}">
                  <a16:creationId xmlns:a16="http://schemas.microsoft.com/office/drawing/2014/main" id="{2DEAB1B6-BBDE-137E-35B6-87CF7809D714}"/>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l="8889" t="21785" r="40705" b="21787"/>
            <a:stretch/>
          </p:blipFill>
          <p:spPr>
            <a:xfrm>
              <a:off x="5108411" y="754944"/>
              <a:ext cx="216495" cy="254930"/>
            </a:xfrm>
            <a:prstGeom prst="rect">
              <a:avLst/>
            </a:prstGeom>
          </p:spPr>
        </p:pic>
        <p:pic>
          <p:nvPicPr>
            <p:cNvPr id="27" name="Imagen 26" descr="Icono&#10;&#10;Descripción generada automáticamente">
              <a:extLst>
                <a:ext uri="{FF2B5EF4-FFF2-40B4-BE49-F238E27FC236}">
                  <a16:creationId xmlns:a16="http://schemas.microsoft.com/office/drawing/2014/main" id="{6083A8D9-2824-BF37-1092-8FA2A91E10A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28" name="Imagen 27" descr="Icono&#10;&#10;Descripción generada automáticamente">
              <a:extLst>
                <a:ext uri="{FF2B5EF4-FFF2-40B4-BE49-F238E27FC236}">
                  <a16:creationId xmlns:a16="http://schemas.microsoft.com/office/drawing/2014/main" id="{83896B22-51D9-A480-035F-9D193A7FB1D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pic>
        <p:nvPicPr>
          <p:cNvPr id="39" name="Imagen 38" descr="Icono&#10;&#10;Descripción generada automáticamente">
            <a:extLst>
              <a:ext uri="{FF2B5EF4-FFF2-40B4-BE49-F238E27FC236}">
                <a16:creationId xmlns:a16="http://schemas.microsoft.com/office/drawing/2014/main" id="{BD085E21-D020-1795-97EA-815A6F9D63C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52826" y="5315030"/>
            <a:ext cx="234040" cy="234040"/>
          </a:xfrm>
          <a:prstGeom prst="rect">
            <a:avLst/>
          </a:prstGeom>
        </p:spPr>
      </p:pic>
      <p:sp>
        <p:nvSpPr>
          <p:cNvPr id="40" name="CuadroTexto 39">
            <a:extLst>
              <a:ext uri="{FF2B5EF4-FFF2-40B4-BE49-F238E27FC236}">
                <a16:creationId xmlns:a16="http://schemas.microsoft.com/office/drawing/2014/main" id="{95DDE56C-0C8F-E5A9-09E9-42D4E7351364}"/>
              </a:ext>
            </a:extLst>
          </p:cNvPr>
          <p:cNvSpPr txBox="1"/>
          <p:nvPr/>
        </p:nvSpPr>
        <p:spPr>
          <a:xfrm>
            <a:off x="448202" y="5301208"/>
            <a:ext cx="1814961" cy="261610"/>
          </a:xfrm>
          <a:prstGeom prst="rect">
            <a:avLst/>
          </a:prstGeom>
          <a:noFill/>
        </p:spPr>
        <p:txBody>
          <a:bodyPr wrap="square">
            <a:spAutoFit/>
          </a:bodyPr>
          <a:lstStyle/>
          <a:p>
            <a:r>
              <a:rPr lang="en-GB" sz="1100">
                <a:hlinkClick r:id="rId10"/>
              </a:rPr>
              <a:t>www.dnota.com</a:t>
            </a:r>
            <a:endParaRPr lang="en-GB" sz="1100"/>
          </a:p>
        </p:txBody>
      </p:sp>
      <p:pic>
        <p:nvPicPr>
          <p:cNvPr id="41" name="Imagen 40" descr="Icono&#10;&#10;Descripción generada automáticamente">
            <a:extLst>
              <a:ext uri="{FF2B5EF4-FFF2-40B4-BE49-F238E27FC236}">
                <a16:creationId xmlns:a16="http://schemas.microsoft.com/office/drawing/2014/main" id="{60AB7B2A-DEA6-51B8-E2EF-B6C3199C703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75284" y="5618238"/>
            <a:ext cx="211581" cy="211581"/>
          </a:xfrm>
          <a:prstGeom prst="rect">
            <a:avLst/>
          </a:prstGeom>
        </p:spPr>
      </p:pic>
      <p:sp>
        <p:nvSpPr>
          <p:cNvPr id="42" name="CuadroTexto 41">
            <a:extLst>
              <a:ext uri="{FF2B5EF4-FFF2-40B4-BE49-F238E27FC236}">
                <a16:creationId xmlns:a16="http://schemas.microsoft.com/office/drawing/2014/main" id="{F339A50F-D75C-6B20-D207-6005D46E12EE}"/>
              </a:ext>
            </a:extLst>
          </p:cNvPr>
          <p:cNvSpPr txBox="1"/>
          <p:nvPr/>
        </p:nvSpPr>
        <p:spPr>
          <a:xfrm>
            <a:off x="458999" y="5606786"/>
            <a:ext cx="2852562" cy="261610"/>
          </a:xfrm>
          <a:prstGeom prst="rect">
            <a:avLst/>
          </a:prstGeom>
          <a:noFill/>
        </p:spPr>
        <p:txBody>
          <a:bodyPr wrap="square">
            <a:spAutoFit/>
          </a:bodyPr>
          <a:lstStyle/>
          <a:p>
            <a:r>
              <a:rPr lang="en-GB" sz="1100">
                <a:hlinkClick r:id="rId12"/>
              </a:rPr>
              <a:t>https://www.linkedin.com/company/dnota/</a:t>
            </a:r>
            <a:endParaRPr lang="en-GB" sz="1100"/>
          </a:p>
        </p:txBody>
      </p:sp>
      <p:pic>
        <p:nvPicPr>
          <p:cNvPr id="43" name="Imagen 42" descr="Logotipo, nombre de la empresa&#10;&#10;Descripción generada automáticamente">
            <a:extLst>
              <a:ext uri="{FF2B5EF4-FFF2-40B4-BE49-F238E27FC236}">
                <a16:creationId xmlns:a16="http://schemas.microsoft.com/office/drawing/2014/main" id="{CC375278-DDD5-027E-DDBD-850CC70133D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9853" y="5955929"/>
            <a:ext cx="261610" cy="261610"/>
          </a:xfrm>
          <a:prstGeom prst="rect">
            <a:avLst/>
          </a:prstGeom>
        </p:spPr>
      </p:pic>
      <p:sp>
        <p:nvSpPr>
          <p:cNvPr id="44" name="CuadroTexto 43">
            <a:extLst>
              <a:ext uri="{FF2B5EF4-FFF2-40B4-BE49-F238E27FC236}">
                <a16:creationId xmlns:a16="http://schemas.microsoft.com/office/drawing/2014/main" id="{29663651-B572-5E1C-CF36-48CAD399505C}"/>
              </a:ext>
            </a:extLst>
          </p:cNvPr>
          <p:cNvSpPr txBox="1"/>
          <p:nvPr/>
        </p:nvSpPr>
        <p:spPr>
          <a:xfrm>
            <a:off x="452063" y="5932588"/>
            <a:ext cx="2674200" cy="261610"/>
          </a:xfrm>
          <a:prstGeom prst="rect">
            <a:avLst/>
          </a:prstGeom>
          <a:noFill/>
        </p:spPr>
        <p:txBody>
          <a:bodyPr wrap="square">
            <a:spAutoFit/>
          </a:bodyPr>
          <a:lstStyle/>
          <a:p>
            <a:r>
              <a:rPr lang="en-GB" sz="1100">
                <a:hlinkClick r:id="rId14"/>
              </a:rPr>
              <a:t>dnota (@dnotamedioamb) / Twitter</a:t>
            </a:r>
            <a:endParaRPr lang="en-GB" sz="1100"/>
          </a:p>
        </p:txBody>
      </p:sp>
      <p:pic>
        <p:nvPicPr>
          <p:cNvPr id="45" name="Imagen 44" descr="Un dibujo de una cara feliz&#10;&#10;Descripción generada automáticamente con confianza baja">
            <a:extLst>
              <a:ext uri="{FF2B5EF4-FFF2-40B4-BE49-F238E27FC236}">
                <a16:creationId xmlns:a16="http://schemas.microsoft.com/office/drawing/2014/main" id="{90956FEF-8444-7A2C-7296-2926E8B1AC81}"/>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128464" y="6282729"/>
            <a:ext cx="261610" cy="261610"/>
          </a:xfrm>
          <a:prstGeom prst="rect">
            <a:avLst/>
          </a:prstGeom>
        </p:spPr>
      </p:pic>
      <p:sp>
        <p:nvSpPr>
          <p:cNvPr id="46" name="CuadroTexto 45">
            <a:extLst>
              <a:ext uri="{FF2B5EF4-FFF2-40B4-BE49-F238E27FC236}">
                <a16:creationId xmlns:a16="http://schemas.microsoft.com/office/drawing/2014/main" id="{34DE4E92-3B30-61F0-F994-83C8C4543BF2}"/>
              </a:ext>
            </a:extLst>
          </p:cNvPr>
          <p:cNvSpPr txBox="1"/>
          <p:nvPr/>
        </p:nvSpPr>
        <p:spPr>
          <a:xfrm>
            <a:off x="442888" y="6254858"/>
            <a:ext cx="2348740" cy="261610"/>
          </a:xfrm>
          <a:prstGeom prst="rect">
            <a:avLst/>
          </a:prstGeom>
          <a:noFill/>
        </p:spPr>
        <p:txBody>
          <a:bodyPr wrap="square">
            <a:spAutoFit/>
          </a:bodyPr>
          <a:lstStyle/>
          <a:p>
            <a:r>
              <a:rPr lang="en-GB" sz="1100">
                <a:hlinkClick r:id="rId16"/>
              </a:rPr>
              <a:t>dnota medio ambiente - YouTube</a:t>
            </a:r>
            <a:endParaRPr lang="en-GB" sz="1100"/>
          </a:p>
        </p:txBody>
      </p:sp>
      <p:grpSp>
        <p:nvGrpSpPr>
          <p:cNvPr id="17" name="Grupo 16">
            <a:extLst>
              <a:ext uri="{FF2B5EF4-FFF2-40B4-BE49-F238E27FC236}">
                <a16:creationId xmlns:a16="http://schemas.microsoft.com/office/drawing/2014/main" id="{D6DE8434-0899-156F-DB3E-4FF3BCFE2335}"/>
              </a:ext>
            </a:extLst>
          </p:cNvPr>
          <p:cNvGrpSpPr/>
          <p:nvPr/>
        </p:nvGrpSpPr>
        <p:grpSpPr>
          <a:xfrm>
            <a:off x="5775007" y="4725144"/>
            <a:ext cx="4002528" cy="2066913"/>
            <a:chOff x="5775007" y="4725144"/>
            <a:chExt cx="4002528" cy="2066913"/>
          </a:xfrm>
        </p:grpSpPr>
        <p:pic>
          <p:nvPicPr>
            <p:cNvPr id="18" name="Imagen 17" descr="Icono&#10;&#10;Descripción generada automáticamente">
              <a:extLst>
                <a:ext uri="{FF2B5EF4-FFF2-40B4-BE49-F238E27FC236}">
                  <a16:creationId xmlns:a16="http://schemas.microsoft.com/office/drawing/2014/main" id="{649CF112-D483-610B-B6B8-ED9FC4E51657}"/>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9198378" y="6162211"/>
              <a:ext cx="579157" cy="579157"/>
            </a:xfrm>
            <a:prstGeom prst="rect">
              <a:avLst/>
            </a:prstGeom>
          </p:spPr>
        </p:pic>
        <p:pic>
          <p:nvPicPr>
            <p:cNvPr id="19" name="Imagen 18" descr="Texto, Icono&#10;&#10;Descripción generada automáticamente">
              <a:extLst>
                <a:ext uri="{FF2B5EF4-FFF2-40B4-BE49-F238E27FC236}">
                  <a16:creationId xmlns:a16="http://schemas.microsoft.com/office/drawing/2014/main" id="{284D215C-79E8-D25D-3DB4-510AAAA11910}"/>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72171" y="6162211"/>
              <a:ext cx="713277" cy="579157"/>
            </a:xfrm>
            <a:prstGeom prst="rect">
              <a:avLst/>
            </a:prstGeom>
          </p:spPr>
        </p:pic>
        <p:pic>
          <p:nvPicPr>
            <p:cNvPr id="20" name="Imagen 19" descr="Icono&#10;&#10;Descripción generada automáticamente">
              <a:extLst>
                <a:ext uri="{FF2B5EF4-FFF2-40B4-BE49-F238E27FC236}">
                  <a16:creationId xmlns:a16="http://schemas.microsoft.com/office/drawing/2014/main" id="{562EAECA-2251-0A0A-096D-F5F91C1B207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74343" y="6045048"/>
              <a:ext cx="747009" cy="747009"/>
            </a:xfrm>
            <a:prstGeom prst="rect">
              <a:avLst/>
            </a:prstGeom>
          </p:spPr>
        </p:pic>
        <p:pic>
          <p:nvPicPr>
            <p:cNvPr id="21" name="Imagen 20" descr="Icono&#10;&#10;Descripción generada automáticamente">
              <a:extLst>
                <a:ext uri="{FF2B5EF4-FFF2-40B4-BE49-F238E27FC236}">
                  <a16:creationId xmlns:a16="http://schemas.microsoft.com/office/drawing/2014/main" id="{A18F8925-ABF0-762A-E8AF-2E6B6D62FD95}"/>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775007" y="5979199"/>
              <a:ext cx="762169" cy="762169"/>
            </a:xfrm>
            <a:prstGeom prst="rect">
              <a:avLst/>
            </a:prstGeom>
          </p:spPr>
        </p:pic>
        <p:pic>
          <p:nvPicPr>
            <p:cNvPr id="22" name="Imagen 21" descr="Icono&#10;&#10;Descripción generada automáticamente">
              <a:extLst>
                <a:ext uri="{FF2B5EF4-FFF2-40B4-BE49-F238E27FC236}">
                  <a16:creationId xmlns:a16="http://schemas.microsoft.com/office/drawing/2014/main" id="{6877C004-3E1E-9029-F913-4A3929CBAE8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594440" y="6078552"/>
              <a:ext cx="662816" cy="662816"/>
            </a:xfrm>
            <a:prstGeom prst="rect">
              <a:avLst/>
            </a:prstGeom>
          </p:spPr>
        </p:pic>
        <p:pic>
          <p:nvPicPr>
            <p:cNvPr id="29" name="Imagen 28" descr="Dibujo en blanco y negro&#10;&#10;Descripción generada automáticamente con confianza media">
              <a:extLst>
                <a:ext uri="{FF2B5EF4-FFF2-40B4-BE49-F238E27FC236}">
                  <a16:creationId xmlns:a16="http://schemas.microsoft.com/office/drawing/2014/main" id="{554BA65A-89B3-AAAE-97CB-65F043D2007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625407" y="4725144"/>
              <a:ext cx="977903" cy="1072977"/>
            </a:xfrm>
            <a:prstGeom prst="rect">
              <a:avLst/>
            </a:prstGeom>
          </p:spPr>
        </p:pic>
        <p:pic>
          <p:nvPicPr>
            <p:cNvPr id="30" name="Imagen 29" descr="Un dibujo de una persona&#10;&#10;Descripción generada automáticamente con confianza media">
              <a:extLst>
                <a:ext uri="{FF2B5EF4-FFF2-40B4-BE49-F238E27FC236}">
                  <a16:creationId xmlns:a16="http://schemas.microsoft.com/office/drawing/2014/main" id="{1090C11A-D5A0-A9D4-F64E-207FA8557CA1}"/>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826817" y="5061380"/>
              <a:ext cx="654575" cy="654575"/>
            </a:xfrm>
            <a:prstGeom prst="rect">
              <a:avLst/>
            </a:prstGeom>
          </p:spPr>
        </p:pic>
      </p:grpSp>
    </p:spTree>
    <p:extLst>
      <p:ext uri="{BB962C8B-B14F-4D97-AF65-F5344CB8AC3E}">
        <p14:creationId xmlns:p14="http://schemas.microsoft.com/office/powerpoint/2010/main" val="27734856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o 8">
            <a:extLst>
              <a:ext uri="{FF2B5EF4-FFF2-40B4-BE49-F238E27FC236}">
                <a16:creationId xmlns:a16="http://schemas.microsoft.com/office/drawing/2014/main" id="{EC734693-D8BB-7E83-6F41-F1693A734AE1}"/>
              </a:ext>
            </a:extLst>
          </p:cNvPr>
          <p:cNvGrpSpPr/>
          <p:nvPr/>
        </p:nvGrpSpPr>
        <p:grpSpPr>
          <a:xfrm>
            <a:off x="-447600" y="1307154"/>
            <a:ext cx="3874697" cy="3424602"/>
            <a:chOff x="51388" y="1720891"/>
            <a:chExt cx="3874697" cy="3424602"/>
          </a:xfrm>
        </p:grpSpPr>
        <p:pic>
          <p:nvPicPr>
            <p:cNvPr id="10" name="Imagen 9" descr="Imagen que contiene Icono&#10;&#10;Descripción generada automáticamente">
              <a:extLst>
                <a:ext uri="{FF2B5EF4-FFF2-40B4-BE49-F238E27FC236}">
                  <a16:creationId xmlns:a16="http://schemas.microsoft.com/office/drawing/2014/main" id="{6FBCBA2A-9A05-FBAE-FF37-9B16D683D44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11" name="Imagen 10" descr="Diagrama&#10;&#10;Descripción generada automáticamente">
              <a:extLst>
                <a:ext uri="{FF2B5EF4-FFF2-40B4-BE49-F238E27FC236}">
                  <a16:creationId xmlns:a16="http://schemas.microsoft.com/office/drawing/2014/main" id="{52577C96-5E1E-41E8-1DF1-0F5EFF0070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12" name="Imagen 11" descr="Imagen que contiene Diagrama&#10;&#10;Descripción generada automáticamente">
              <a:extLst>
                <a:ext uri="{FF2B5EF4-FFF2-40B4-BE49-F238E27FC236}">
                  <a16:creationId xmlns:a16="http://schemas.microsoft.com/office/drawing/2014/main" id="{47CCE635-FAFC-0A81-DA0B-34479676EE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13" name="Gráfico 12">
              <a:extLst>
                <a:ext uri="{FF2B5EF4-FFF2-40B4-BE49-F238E27FC236}">
                  <a16:creationId xmlns:a16="http://schemas.microsoft.com/office/drawing/2014/main" id="{6C519CEC-E6F6-6172-0055-D329FFC3703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2490327" y="1802260"/>
              <a:ext cx="887321" cy="1044848"/>
            </a:xfrm>
            <a:prstGeom prst="rect">
              <a:avLst/>
            </a:prstGeom>
          </p:spPr>
        </p:pic>
      </p:grpSp>
      <p:sp>
        <p:nvSpPr>
          <p:cNvPr id="5" name="4 Rectángulo"/>
          <p:cNvSpPr/>
          <p:nvPr/>
        </p:nvSpPr>
        <p:spPr>
          <a:xfrm>
            <a:off x="2105410" y="2721114"/>
            <a:ext cx="2622129" cy="707886"/>
          </a:xfrm>
          <a:prstGeom prst="rect">
            <a:avLst/>
          </a:prstGeom>
        </p:spPr>
        <p:txBody>
          <a:bodyPr wrap="none">
            <a:spAutoFit/>
          </a:bodyPr>
          <a:lstStyle/>
          <a:p>
            <a:pPr algn="r"/>
            <a:r>
              <a:rPr lang="en-GB" sz="4000" b="1" dirty="0">
                <a:solidFill>
                  <a:srgbClr val="E21776"/>
                </a:solidFill>
                <a:latin typeface="FS Me" pitchFamily="50" charset="0"/>
              </a:rPr>
              <a:t>Thank you</a:t>
            </a:r>
          </a:p>
        </p:txBody>
      </p:sp>
      <p:grpSp>
        <p:nvGrpSpPr>
          <p:cNvPr id="2" name="Grupo 1">
            <a:extLst>
              <a:ext uri="{FF2B5EF4-FFF2-40B4-BE49-F238E27FC236}">
                <a16:creationId xmlns:a16="http://schemas.microsoft.com/office/drawing/2014/main" id="{6B8EC899-3101-66F7-6B02-57D685F0C82A}"/>
              </a:ext>
            </a:extLst>
          </p:cNvPr>
          <p:cNvGrpSpPr/>
          <p:nvPr/>
        </p:nvGrpSpPr>
        <p:grpSpPr>
          <a:xfrm>
            <a:off x="7905328" y="300449"/>
            <a:ext cx="1220443" cy="603309"/>
            <a:chOff x="4151117" y="453290"/>
            <a:chExt cx="1220443" cy="603309"/>
          </a:xfrm>
        </p:grpSpPr>
        <p:pic>
          <p:nvPicPr>
            <p:cNvPr id="3" name="Imagen 2" descr="Diagrama&#10;&#10;Descripción generada automáticamente">
              <a:extLst>
                <a:ext uri="{FF2B5EF4-FFF2-40B4-BE49-F238E27FC236}">
                  <a16:creationId xmlns:a16="http://schemas.microsoft.com/office/drawing/2014/main" id="{5B48E433-174A-9452-33B3-81D88D523B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4" name="Imagen 3" descr="Imagen que contiene Diagrama&#10;&#10;Descripción generada automáticamente">
              <a:extLst>
                <a:ext uri="{FF2B5EF4-FFF2-40B4-BE49-F238E27FC236}">
                  <a16:creationId xmlns:a16="http://schemas.microsoft.com/office/drawing/2014/main" id="{2D971D81-755F-4FEB-1630-AFA211376C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6" name="Gráfico 5">
              <a:extLst>
                <a:ext uri="{FF2B5EF4-FFF2-40B4-BE49-F238E27FC236}">
                  <a16:creationId xmlns:a16="http://schemas.microsoft.com/office/drawing/2014/main" id="{035FE678-5FE5-EB3E-2995-7868F147EAE8}"/>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7" name="Imagen 6" descr="Icono&#10;&#10;Descripción generada automáticamente">
              <a:extLst>
                <a:ext uri="{FF2B5EF4-FFF2-40B4-BE49-F238E27FC236}">
                  <a16:creationId xmlns:a16="http://schemas.microsoft.com/office/drawing/2014/main" id="{10221A44-FB5F-523C-0702-2FE30F30D9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8" name="Imagen 7" descr="Icono&#10;&#10;Descripción generada automáticamente">
              <a:extLst>
                <a:ext uri="{FF2B5EF4-FFF2-40B4-BE49-F238E27FC236}">
                  <a16:creationId xmlns:a16="http://schemas.microsoft.com/office/drawing/2014/main" id="{EE4A7F23-16A4-B091-1A4E-BBF19CB9DA2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grpSp>
        <p:nvGrpSpPr>
          <p:cNvPr id="22" name="Grupo 21">
            <a:extLst>
              <a:ext uri="{FF2B5EF4-FFF2-40B4-BE49-F238E27FC236}">
                <a16:creationId xmlns:a16="http://schemas.microsoft.com/office/drawing/2014/main" id="{B218C580-533A-66E3-320B-398D60052290}"/>
              </a:ext>
            </a:extLst>
          </p:cNvPr>
          <p:cNvGrpSpPr/>
          <p:nvPr/>
        </p:nvGrpSpPr>
        <p:grpSpPr>
          <a:xfrm>
            <a:off x="5775007" y="4725144"/>
            <a:ext cx="4002528" cy="2066913"/>
            <a:chOff x="5775007" y="4725144"/>
            <a:chExt cx="4002528" cy="2066913"/>
          </a:xfrm>
        </p:grpSpPr>
        <p:pic>
          <p:nvPicPr>
            <p:cNvPr id="15" name="Imagen 14" descr="Icono&#10;&#10;Descripción generada automáticamente">
              <a:extLst>
                <a:ext uri="{FF2B5EF4-FFF2-40B4-BE49-F238E27FC236}">
                  <a16:creationId xmlns:a16="http://schemas.microsoft.com/office/drawing/2014/main" id="{97531D10-DE56-5ABA-EAB5-8FD544B1A91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98378" y="6162211"/>
              <a:ext cx="579157" cy="579157"/>
            </a:xfrm>
            <a:prstGeom prst="rect">
              <a:avLst/>
            </a:prstGeom>
          </p:spPr>
        </p:pic>
        <p:pic>
          <p:nvPicPr>
            <p:cNvPr id="16" name="Imagen 15" descr="Texto, Icono&#10;&#10;Descripción generada automáticamente">
              <a:extLst>
                <a:ext uri="{FF2B5EF4-FFF2-40B4-BE49-F238E27FC236}">
                  <a16:creationId xmlns:a16="http://schemas.microsoft.com/office/drawing/2014/main" id="{871DA063-C220-3202-9059-0E19E469582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272171" y="6162211"/>
              <a:ext cx="713277" cy="579157"/>
            </a:xfrm>
            <a:prstGeom prst="rect">
              <a:avLst/>
            </a:prstGeom>
          </p:spPr>
        </p:pic>
        <p:pic>
          <p:nvPicPr>
            <p:cNvPr id="17" name="Imagen 16" descr="Icono&#10;&#10;Descripción generada automáticamente">
              <a:extLst>
                <a:ext uri="{FF2B5EF4-FFF2-40B4-BE49-F238E27FC236}">
                  <a16:creationId xmlns:a16="http://schemas.microsoft.com/office/drawing/2014/main" id="{AA0F5785-16D0-DBFB-E76B-550134B1301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74343" y="6045048"/>
              <a:ext cx="747009" cy="747009"/>
            </a:xfrm>
            <a:prstGeom prst="rect">
              <a:avLst/>
            </a:prstGeom>
          </p:spPr>
        </p:pic>
        <p:pic>
          <p:nvPicPr>
            <p:cNvPr id="18" name="Imagen 17" descr="Icono&#10;&#10;Descripción generada automáticamente">
              <a:extLst>
                <a:ext uri="{FF2B5EF4-FFF2-40B4-BE49-F238E27FC236}">
                  <a16:creationId xmlns:a16="http://schemas.microsoft.com/office/drawing/2014/main" id="{D75C9428-BFC4-A5B0-FC4E-6CADF655E1CF}"/>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75007" y="5979199"/>
              <a:ext cx="762169" cy="762169"/>
            </a:xfrm>
            <a:prstGeom prst="rect">
              <a:avLst/>
            </a:prstGeom>
          </p:spPr>
        </p:pic>
        <p:pic>
          <p:nvPicPr>
            <p:cNvPr id="19" name="Imagen 18" descr="Icono&#10;&#10;Descripción generada automáticamente">
              <a:extLst>
                <a:ext uri="{FF2B5EF4-FFF2-40B4-BE49-F238E27FC236}">
                  <a16:creationId xmlns:a16="http://schemas.microsoft.com/office/drawing/2014/main" id="{83FC7F80-FE20-399B-67A7-95FE5AD399D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594440" y="6078552"/>
              <a:ext cx="662816" cy="662816"/>
            </a:xfrm>
            <a:prstGeom prst="rect">
              <a:avLst/>
            </a:prstGeom>
          </p:spPr>
        </p:pic>
        <p:pic>
          <p:nvPicPr>
            <p:cNvPr id="20" name="Imagen 19" descr="Dibujo en blanco y negro&#10;&#10;Descripción generada automáticamente con confianza media">
              <a:extLst>
                <a:ext uri="{FF2B5EF4-FFF2-40B4-BE49-F238E27FC236}">
                  <a16:creationId xmlns:a16="http://schemas.microsoft.com/office/drawing/2014/main" id="{D12F24F9-F2C1-66BA-245F-FE0CA33933A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25407" y="4725144"/>
              <a:ext cx="977903" cy="1072977"/>
            </a:xfrm>
            <a:prstGeom prst="rect">
              <a:avLst/>
            </a:prstGeom>
          </p:spPr>
        </p:pic>
        <p:pic>
          <p:nvPicPr>
            <p:cNvPr id="21" name="Imagen 20" descr="Un dibujo de una persona&#10;&#10;Descripción generada automáticamente con confianza media">
              <a:extLst>
                <a:ext uri="{FF2B5EF4-FFF2-40B4-BE49-F238E27FC236}">
                  <a16:creationId xmlns:a16="http://schemas.microsoft.com/office/drawing/2014/main" id="{FD31AF13-2E64-90EB-A51B-6210E781B690}"/>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826817" y="5061380"/>
              <a:ext cx="654575" cy="654575"/>
            </a:xfrm>
            <a:prstGeom prst="rect">
              <a:avLst/>
            </a:prstGeom>
          </p:spPr>
        </p:pic>
      </p:grpSp>
    </p:spTree>
    <p:extLst>
      <p:ext uri="{BB962C8B-B14F-4D97-AF65-F5344CB8AC3E}">
        <p14:creationId xmlns:p14="http://schemas.microsoft.com/office/powerpoint/2010/main" val="2043956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D645EFBD-B189-AD8F-8C7B-B4C66912FB9C}"/>
              </a:ext>
            </a:extLst>
          </p:cNvPr>
          <p:cNvGrpSpPr/>
          <p:nvPr/>
        </p:nvGrpSpPr>
        <p:grpSpPr>
          <a:xfrm>
            <a:off x="0" y="1141430"/>
            <a:ext cx="3874697" cy="3424602"/>
            <a:chOff x="51388" y="1720891"/>
            <a:chExt cx="3874697" cy="3424602"/>
          </a:xfrm>
        </p:grpSpPr>
        <p:pic>
          <p:nvPicPr>
            <p:cNvPr id="41" name="Imagen 40" descr="Imagen que contiene Icono&#10;&#10;Descripción generada automáticamente">
              <a:extLst>
                <a:ext uri="{FF2B5EF4-FFF2-40B4-BE49-F238E27FC236}">
                  <a16:creationId xmlns:a16="http://schemas.microsoft.com/office/drawing/2014/main" id="{CF05F5DE-B0AE-1BA1-31AF-BB6C5DF39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42" name="Imagen 41" descr="Diagrama&#10;&#10;Descripción generada automáticamente">
              <a:extLst>
                <a:ext uri="{FF2B5EF4-FFF2-40B4-BE49-F238E27FC236}">
                  <a16:creationId xmlns:a16="http://schemas.microsoft.com/office/drawing/2014/main" id="{173717C8-904E-FBD7-7CB6-F387A5A3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43" name="Imagen 42" descr="Imagen que contiene Diagrama&#10;&#10;Descripción generada automáticamente">
              <a:extLst>
                <a:ext uri="{FF2B5EF4-FFF2-40B4-BE49-F238E27FC236}">
                  <a16:creationId xmlns:a16="http://schemas.microsoft.com/office/drawing/2014/main" id="{1A69CAFF-D544-A472-5CDB-6ACACB462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44" name="Gráfico 43">
              <a:extLst>
                <a:ext uri="{FF2B5EF4-FFF2-40B4-BE49-F238E27FC236}">
                  <a16:creationId xmlns:a16="http://schemas.microsoft.com/office/drawing/2014/main" id="{BDD4DC2E-295A-5F7B-5622-42314DE3F05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2490327" y="1802260"/>
              <a:ext cx="887321" cy="1044848"/>
            </a:xfrm>
            <a:prstGeom prst="rect">
              <a:avLst/>
            </a:prstGeom>
          </p:spPr>
        </p:pic>
      </p:grpSp>
      <p:sp>
        <p:nvSpPr>
          <p:cNvPr id="8" name="7 Rectángulo"/>
          <p:cNvSpPr/>
          <p:nvPr/>
        </p:nvSpPr>
        <p:spPr>
          <a:xfrm>
            <a:off x="1640632" y="1839013"/>
            <a:ext cx="6264696" cy="3170099"/>
          </a:xfrm>
          <a:prstGeom prst="rect">
            <a:avLst/>
          </a:prstGeom>
        </p:spPr>
        <p:txBody>
          <a:bodyPr wrap="square">
            <a:spAutoFit/>
          </a:bodyPr>
          <a:lstStyle/>
          <a:p>
            <a:pPr marL="1257300" lvl="2" indent="-342900">
              <a:buFont typeface="+mj-lt"/>
              <a:buAutoNum type="arabicPeriod"/>
            </a:pPr>
            <a:r>
              <a:rPr lang="en-GB" sz="2000" b="1" i="1" dirty="0">
                <a:solidFill>
                  <a:srgbClr val="E21776"/>
                </a:solidFill>
                <a:latin typeface="FS Me" pitchFamily="50" charset="0"/>
              </a:rPr>
              <a:t>About dnota</a:t>
            </a:r>
          </a:p>
          <a:p>
            <a:pPr marL="1257300" lvl="2" indent="-342900">
              <a:buFont typeface="+mj-lt"/>
              <a:buAutoNum type="arabicPeriod"/>
            </a:pPr>
            <a:endParaRPr lang="es-ES"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Products Air Quality Monitoring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Air Quality Monitoring Services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Advanced IoT Products &amp; Services Air Quality and Smart Cities</a:t>
            </a:r>
          </a:p>
        </p:txBody>
      </p:sp>
      <p:sp>
        <p:nvSpPr>
          <p:cNvPr id="6" name="4 Rectángulo">
            <a:extLst>
              <a:ext uri="{FF2B5EF4-FFF2-40B4-BE49-F238E27FC236}">
                <a16:creationId xmlns:a16="http://schemas.microsoft.com/office/drawing/2014/main" id="{55727BAC-4B85-EB81-4A90-4E96F2AE6354}"/>
              </a:ext>
            </a:extLst>
          </p:cNvPr>
          <p:cNvSpPr/>
          <p:nvPr/>
        </p:nvSpPr>
        <p:spPr>
          <a:xfrm>
            <a:off x="8534290" y="602104"/>
            <a:ext cx="782587" cy="369332"/>
          </a:xfrm>
          <a:prstGeom prst="rect">
            <a:avLst/>
          </a:prstGeom>
        </p:spPr>
        <p:txBody>
          <a:bodyPr wrap="none">
            <a:spAutoFit/>
          </a:bodyPr>
          <a:lstStyle/>
          <a:p>
            <a:pPr algn="r"/>
            <a:r>
              <a:rPr lang="en-GB" b="1" i="1">
                <a:solidFill>
                  <a:srgbClr val="E21776"/>
                </a:solidFill>
                <a:latin typeface="FS Me" pitchFamily="50" charset="0"/>
              </a:rPr>
              <a:t>Index</a:t>
            </a:r>
          </a:p>
        </p:txBody>
      </p:sp>
      <p:grpSp>
        <p:nvGrpSpPr>
          <p:cNvPr id="25" name="Grupo 24">
            <a:extLst>
              <a:ext uri="{FF2B5EF4-FFF2-40B4-BE49-F238E27FC236}">
                <a16:creationId xmlns:a16="http://schemas.microsoft.com/office/drawing/2014/main" id="{458B4B69-59EB-14EC-6551-D84E71E104E2}"/>
              </a:ext>
            </a:extLst>
          </p:cNvPr>
          <p:cNvGrpSpPr/>
          <p:nvPr/>
        </p:nvGrpSpPr>
        <p:grpSpPr>
          <a:xfrm>
            <a:off x="2144688" y="1628799"/>
            <a:ext cx="720080" cy="792088"/>
            <a:chOff x="560512" y="1484784"/>
            <a:chExt cx="720080" cy="792088"/>
          </a:xfrm>
        </p:grpSpPr>
        <p:cxnSp>
          <p:nvCxnSpPr>
            <p:cNvPr id="20" name="Conector recto 19">
              <a:extLst>
                <a:ext uri="{FF2B5EF4-FFF2-40B4-BE49-F238E27FC236}">
                  <a16:creationId xmlns:a16="http://schemas.microsoft.com/office/drawing/2014/main" id="{36C6E600-418D-0B48-7708-12F79378562C}"/>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AB2E9C-877C-C6AB-5154-045B92D0761B}"/>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A0E1FD04-7022-686B-2707-717885BFCD96}"/>
              </a:ext>
            </a:extLst>
          </p:cNvPr>
          <p:cNvGrpSpPr/>
          <p:nvPr/>
        </p:nvGrpSpPr>
        <p:grpSpPr>
          <a:xfrm rot="16200000">
            <a:off x="2180692" y="4617132"/>
            <a:ext cx="720080" cy="792088"/>
            <a:chOff x="560512" y="1484784"/>
            <a:chExt cx="720080" cy="792088"/>
          </a:xfrm>
        </p:grpSpPr>
        <p:cxnSp>
          <p:nvCxnSpPr>
            <p:cNvPr id="27" name="Conector recto 26">
              <a:extLst>
                <a:ext uri="{FF2B5EF4-FFF2-40B4-BE49-F238E27FC236}">
                  <a16:creationId xmlns:a16="http://schemas.microsoft.com/office/drawing/2014/main" id="{DFD6DAFA-BD8D-A29C-5860-FCDB03C470E9}"/>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F0DD6F4-0880-B1B6-D0CA-5A61850E0927}"/>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15360B90-1B3E-4838-DF46-772778C9E928}"/>
              </a:ext>
            </a:extLst>
          </p:cNvPr>
          <p:cNvGrpSpPr/>
          <p:nvPr/>
        </p:nvGrpSpPr>
        <p:grpSpPr>
          <a:xfrm rot="5400000">
            <a:off x="7185248" y="1628799"/>
            <a:ext cx="720080" cy="792088"/>
            <a:chOff x="560512" y="1484784"/>
            <a:chExt cx="720080" cy="792088"/>
          </a:xfrm>
        </p:grpSpPr>
        <p:cxnSp>
          <p:nvCxnSpPr>
            <p:cNvPr id="30" name="Conector recto 29">
              <a:extLst>
                <a:ext uri="{FF2B5EF4-FFF2-40B4-BE49-F238E27FC236}">
                  <a16:creationId xmlns:a16="http://schemas.microsoft.com/office/drawing/2014/main" id="{EAB2DF3F-E104-1B99-3C35-187C1DC3B47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BA2AD0B-7350-4A2E-82C8-48FEAAE529DF}"/>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upo 31">
            <a:extLst>
              <a:ext uri="{FF2B5EF4-FFF2-40B4-BE49-F238E27FC236}">
                <a16:creationId xmlns:a16="http://schemas.microsoft.com/office/drawing/2014/main" id="{69C2FE8A-3FF7-8CD7-5C75-DC3A5937DEEC}"/>
              </a:ext>
            </a:extLst>
          </p:cNvPr>
          <p:cNvGrpSpPr/>
          <p:nvPr/>
        </p:nvGrpSpPr>
        <p:grpSpPr>
          <a:xfrm rot="10800000">
            <a:off x="7257256" y="4509119"/>
            <a:ext cx="720080" cy="792088"/>
            <a:chOff x="560512" y="1484784"/>
            <a:chExt cx="720080" cy="792088"/>
          </a:xfrm>
        </p:grpSpPr>
        <p:cxnSp>
          <p:nvCxnSpPr>
            <p:cNvPr id="33" name="Conector recto 32">
              <a:extLst>
                <a:ext uri="{FF2B5EF4-FFF2-40B4-BE49-F238E27FC236}">
                  <a16:creationId xmlns:a16="http://schemas.microsoft.com/office/drawing/2014/main" id="{85A42151-80E5-04C6-B9E3-9938B3F4F7E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27FC0703-7F0E-E295-853C-872E37168A60}"/>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o 44">
            <a:extLst>
              <a:ext uri="{FF2B5EF4-FFF2-40B4-BE49-F238E27FC236}">
                <a16:creationId xmlns:a16="http://schemas.microsoft.com/office/drawing/2014/main" id="{68E5D758-5F7D-284F-D73B-FF612A7E1632}"/>
              </a:ext>
            </a:extLst>
          </p:cNvPr>
          <p:cNvGrpSpPr/>
          <p:nvPr/>
        </p:nvGrpSpPr>
        <p:grpSpPr>
          <a:xfrm>
            <a:off x="6537176" y="300449"/>
            <a:ext cx="1220443" cy="603309"/>
            <a:chOff x="4151117" y="453290"/>
            <a:chExt cx="1220443" cy="603309"/>
          </a:xfrm>
        </p:grpSpPr>
        <p:pic>
          <p:nvPicPr>
            <p:cNvPr id="46" name="Imagen 45" descr="Diagrama&#10;&#10;Descripción generada automáticamente">
              <a:extLst>
                <a:ext uri="{FF2B5EF4-FFF2-40B4-BE49-F238E27FC236}">
                  <a16:creationId xmlns:a16="http://schemas.microsoft.com/office/drawing/2014/main" id="{98EBCF1F-D662-0185-D9D1-59DEACEC7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47" name="Imagen 46" descr="Imagen que contiene Diagrama&#10;&#10;Descripción generada automáticamente">
              <a:extLst>
                <a:ext uri="{FF2B5EF4-FFF2-40B4-BE49-F238E27FC236}">
                  <a16:creationId xmlns:a16="http://schemas.microsoft.com/office/drawing/2014/main" id="{85ED6D55-1A7A-1651-ADAE-67103F26B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48" name="Gráfico 47">
              <a:extLst>
                <a:ext uri="{FF2B5EF4-FFF2-40B4-BE49-F238E27FC236}">
                  <a16:creationId xmlns:a16="http://schemas.microsoft.com/office/drawing/2014/main" id="{EF6392AD-3133-47BE-C95D-E4CD06FEA4F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49" name="Imagen 48" descr="Icono&#10;&#10;Descripción generada automáticamente">
              <a:extLst>
                <a:ext uri="{FF2B5EF4-FFF2-40B4-BE49-F238E27FC236}">
                  <a16:creationId xmlns:a16="http://schemas.microsoft.com/office/drawing/2014/main" id="{D6BDC46A-9DDA-422F-FAFC-3B605F93A2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50" name="Imagen 49" descr="Icono&#10;&#10;Descripción generada automáticamente">
              <a:extLst>
                <a:ext uri="{FF2B5EF4-FFF2-40B4-BE49-F238E27FC236}">
                  <a16:creationId xmlns:a16="http://schemas.microsoft.com/office/drawing/2014/main" id="{957788C2-7AA3-7D54-CF68-FE9E52E78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776609" y="5860072"/>
            <a:ext cx="6825551" cy="738664"/>
          </a:xfrm>
          <a:prstGeom prst="rect">
            <a:avLst/>
          </a:prstGeom>
          <a:noFill/>
        </p:spPr>
        <p:txBody>
          <a:bodyPr wrap="square">
            <a:spAutoFit/>
          </a:bodyPr>
          <a:lstStyle/>
          <a:p>
            <a:pPr algn="just">
              <a:buClr>
                <a:srgbClr val="E21776"/>
              </a:buClr>
            </a:pPr>
            <a:r>
              <a:rPr lang="en-GB" sz="1400" i="1" dirty="0">
                <a:solidFill>
                  <a:schemeClr val="tx1">
                    <a:lumMod val="65000"/>
                    <a:lumOff val="35000"/>
                  </a:schemeClr>
                </a:solidFill>
                <a:latin typeface="FS Me" pitchFamily="50" charset="0"/>
              </a:rPr>
              <a:t>We have </a:t>
            </a:r>
            <a:r>
              <a:rPr lang="en-GB" sz="1400" i="1" dirty="0">
                <a:solidFill>
                  <a:srgbClr val="E21776"/>
                </a:solidFill>
                <a:latin typeface="FS Me" pitchFamily="50" charset="0"/>
              </a:rPr>
              <a:t>free software for network management </a:t>
            </a:r>
            <a:r>
              <a:rPr lang="en-GB" sz="1400" i="1" dirty="0">
                <a:solidFill>
                  <a:schemeClr val="tx1">
                    <a:lumMod val="65000"/>
                    <a:lumOff val="35000"/>
                  </a:schemeClr>
                </a:solidFill>
                <a:latin typeface="FS Me" pitchFamily="50" charset="0"/>
              </a:rPr>
              <a:t>and visualization of </a:t>
            </a:r>
            <a:r>
              <a:rPr lang="en-GB" sz="1400" i="1" dirty="0">
                <a:solidFill>
                  <a:srgbClr val="E21776"/>
                </a:solidFill>
                <a:latin typeface="FS Me" pitchFamily="50" charset="0"/>
              </a:rPr>
              <a:t>air quality data</a:t>
            </a:r>
            <a:r>
              <a:rPr lang="en-GB" sz="1400" i="1" dirty="0">
                <a:solidFill>
                  <a:schemeClr val="tx1">
                    <a:lumMod val="65000"/>
                    <a:lumOff val="35000"/>
                  </a:schemeClr>
                </a:solidFill>
                <a:latin typeface="FS Me" pitchFamily="50" charset="0"/>
              </a:rPr>
              <a:t>, as well as the ability to connect traditional networks and </a:t>
            </a:r>
            <a:r>
              <a:rPr lang="en-GB" sz="1400" i="1" dirty="0">
                <a:solidFill>
                  <a:srgbClr val="E21776"/>
                </a:solidFill>
                <a:latin typeface="FS Me" pitchFamily="50" charset="0"/>
              </a:rPr>
              <a:t>state-of-the-art sensors</a:t>
            </a:r>
            <a:r>
              <a:rPr lang="en-GB" sz="1400" i="1" dirty="0">
                <a:solidFill>
                  <a:schemeClr val="tx1">
                    <a:lumMod val="65000"/>
                    <a:lumOff val="35000"/>
                  </a:schemeClr>
                </a:solidFill>
                <a:latin typeface="FS Me" pitchFamily="50" charset="0"/>
              </a:rPr>
              <a:t> on the platforms of all our customers.</a:t>
            </a:r>
          </a:p>
        </p:txBody>
      </p:sp>
      <p:sp>
        <p:nvSpPr>
          <p:cNvPr id="30" name="4 Rectángulo">
            <a:extLst>
              <a:ext uri="{FF2B5EF4-FFF2-40B4-BE49-F238E27FC236}">
                <a16:creationId xmlns:a16="http://schemas.microsoft.com/office/drawing/2014/main" id="{29DCDFD2-58EA-E97F-284D-23C27707818C}"/>
              </a:ext>
            </a:extLst>
          </p:cNvPr>
          <p:cNvSpPr/>
          <p:nvPr/>
        </p:nvSpPr>
        <p:spPr>
          <a:xfrm>
            <a:off x="8472362" y="524873"/>
            <a:ext cx="801118" cy="369332"/>
          </a:xfrm>
          <a:prstGeom prst="rect">
            <a:avLst/>
          </a:prstGeom>
        </p:spPr>
        <p:txBody>
          <a:bodyPr wrap="none">
            <a:spAutoFit/>
          </a:bodyPr>
          <a:lstStyle/>
          <a:p>
            <a:pPr algn="r"/>
            <a:r>
              <a:rPr lang="en-GB">
                <a:solidFill>
                  <a:srgbClr val="E21776"/>
                </a:solidFill>
                <a:latin typeface="FS Me" pitchFamily="50" charset="0"/>
              </a:rPr>
              <a:t>dnota</a:t>
            </a:r>
          </a:p>
        </p:txBody>
      </p:sp>
      <p:pic>
        <p:nvPicPr>
          <p:cNvPr id="15" name="Imagen 14" descr="Icono&#10;&#10;Descripción generada automáticamente">
            <a:extLst>
              <a:ext uri="{FF2B5EF4-FFF2-40B4-BE49-F238E27FC236}">
                <a16:creationId xmlns:a16="http://schemas.microsoft.com/office/drawing/2014/main" id="{D168FECD-2948-B0C6-95C1-C129397952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2520" y="2091748"/>
            <a:ext cx="998830" cy="998830"/>
          </a:xfrm>
          <a:prstGeom prst="rect">
            <a:avLst/>
          </a:prstGeom>
        </p:spPr>
      </p:pic>
      <p:pic>
        <p:nvPicPr>
          <p:cNvPr id="16" name="Imagen 15" descr="Un dibujo de una persona&#10;&#10;Descripción generada automáticamente con confianza media">
            <a:extLst>
              <a:ext uri="{FF2B5EF4-FFF2-40B4-BE49-F238E27FC236}">
                <a16:creationId xmlns:a16="http://schemas.microsoft.com/office/drawing/2014/main" id="{A7178066-CC03-FFA6-A053-7E13490DF8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79168" y="3371702"/>
            <a:ext cx="880510" cy="880510"/>
          </a:xfrm>
          <a:prstGeom prst="rect">
            <a:avLst/>
          </a:prstGeom>
        </p:spPr>
      </p:pic>
      <p:pic>
        <p:nvPicPr>
          <p:cNvPr id="17" name="Imagen 16" descr="Dibujo en blanco y negro&#10;&#10;Descripción generada automáticamente con confianza media">
            <a:extLst>
              <a:ext uri="{FF2B5EF4-FFF2-40B4-BE49-F238E27FC236}">
                <a16:creationId xmlns:a16="http://schemas.microsoft.com/office/drawing/2014/main" id="{07EDB19F-7D1F-1BE3-BC56-7F16D6425E5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4477" y="4163563"/>
            <a:ext cx="1353989" cy="1485627"/>
          </a:xfrm>
          <a:prstGeom prst="rect">
            <a:avLst/>
          </a:prstGeom>
        </p:spPr>
      </p:pic>
      <p:pic>
        <p:nvPicPr>
          <p:cNvPr id="18" name="Imagen 17" descr="Icono&#10;&#10;Descripción generada automáticamente">
            <a:extLst>
              <a:ext uri="{FF2B5EF4-FFF2-40B4-BE49-F238E27FC236}">
                <a16:creationId xmlns:a16="http://schemas.microsoft.com/office/drawing/2014/main" id="{B7B27A03-2033-C90D-36F0-F1086A54A7C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17152" y="5747361"/>
            <a:ext cx="880510" cy="880510"/>
          </a:xfrm>
          <a:prstGeom prst="rect">
            <a:avLst/>
          </a:prstGeom>
        </p:spPr>
      </p:pic>
      <p:sp>
        <p:nvSpPr>
          <p:cNvPr id="21" name="CuadroTexto 20">
            <a:extLst>
              <a:ext uri="{FF2B5EF4-FFF2-40B4-BE49-F238E27FC236}">
                <a16:creationId xmlns:a16="http://schemas.microsoft.com/office/drawing/2014/main" id="{0F21F1BE-D1FA-1679-C5DE-0ED910E26579}"/>
              </a:ext>
            </a:extLst>
          </p:cNvPr>
          <p:cNvSpPr txBox="1"/>
          <p:nvPr/>
        </p:nvSpPr>
        <p:spPr>
          <a:xfrm>
            <a:off x="704528" y="1525080"/>
            <a:ext cx="6128964" cy="523220"/>
          </a:xfrm>
          <a:prstGeom prst="rect">
            <a:avLst/>
          </a:prstGeom>
          <a:noFill/>
        </p:spPr>
        <p:txBody>
          <a:bodyPr wrap="square">
            <a:spAutoFit/>
          </a:bodyPr>
          <a:lstStyle/>
          <a:p>
            <a:pPr algn="just">
              <a:buClr>
                <a:srgbClr val="E21776"/>
              </a:buClr>
            </a:pPr>
            <a:r>
              <a:rPr lang="en-GB" sz="1400" i="1" dirty="0">
                <a:solidFill>
                  <a:schemeClr val="tx1">
                    <a:lumMod val="65000"/>
                    <a:lumOff val="35000"/>
                  </a:schemeClr>
                </a:solidFill>
                <a:latin typeface="FS Me" pitchFamily="50" charset="0"/>
              </a:rPr>
              <a:t>dnota focuses its activity on the </a:t>
            </a:r>
            <a:r>
              <a:rPr lang="en-GB" sz="1400" i="1" dirty="0">
                <a:solidFill>
                  <a:srgbClr val="E21776"/>
                </a:solidFill>
                <a:latin typeface="FS Me" pitchFamily="50" charset="0"/>
              </a:rPr>
              <a:t>continuous monitoring of pollution </a:t>
            </a:r>
            <a:r>
              <a:rPr lang="en-GB" sz="1400" i="1" dirty="0">
                <a:solidFill>
                  <a:schemeClr val="tx1">
                    <a:lumMod val="65000"/>
                    <a:lumOff val="35000"/>
                  </a:schemeClr>
                </a:solidFill>
                <a:latin typeface="FS Me" pitchFamily="50" charset="0"/>
              </a:rPr>
              <a:t>levels and air quality</a:t>
            </a:r>
            <a:endParaRPr lang="en-GB" sz="1400" i="1" dirty="0">
              <a:solidFill>
                <a:srgbClr val="E21776"/>
              </a:solidFill>
              <a:latin typeface="FS Me" pitchFamily="50" charset="0"/>
            </a:endParaRPr>
          </a:p>
        </p:txBody>
      </p:sp>
      <p:sp>
        <p:nvSpPr>
          <p:cNvPr id="25" name="CuadroTexto 24">
            <a:extLst>
              <a:ext uri="{FF2B5EF4-FFF2-40B4-BE49-F238E27FC236}">
                <a16:creationId xmlns:a16="http://schemas.microsoft.com/office/drawing/2014/main" id="{D7A0F81B-91B5-525B-538B-F74C3999AFA5}"/>
              </a:ext>
            </a:extLst>
          </p:cNvPr>
          <p:cNvSpPr txBox="1"/>
          <p:nvPr/>
        </p:nvSpPr>
        <p:spPr>
          <a:xfrm>
            <a:off x="1568624" y="2204864"/>
            <a:ext cx="5264868" cy="738664"/>
          </a:xfrm>
          <a:prstGeom prst="rect">
            <a:avLst/>
          </a:prstGeom>
          <a:noFill/>
        </p:spPr>
        <p:txBody>
          <a:bodyPr wrap="square">
            <a:spAutoFit/>
          </a:bodyPr>
          <a:lstStyle/>
          <a:p>
            <a:pPr algn="just">
              <a:buClr>
                <a:srgbClr val="E21776"/>
              </a:buClr>
            </a:pPr>
            <a:r>
              <a:rPr lang="en-GB" sz="1400" i="1" dirty="0">
                <a:solidFill>
                  <a:schemeClr val="tx1">
                    <a:lumMod val="65000"/>
                    <a:lumOff val="35000"/>
                  </a:schemeClr>
                </a:solidFill>
                <a:latin typeface="FS Me" pitchFamily="50" charset="0"/>
              </a:rPr>
              <a:t>dnota has been working in the </a:t>
            </a:r>
            <a:r>
              <a:rPr lang="en-GB" sz="1400" i="1" dirty="0">
                <a:solidFill>
                  <a:srgbClr val="E21776"/>
                </a:solidFill>
                <a:latin typeface="FS Me" pitchFamily="50" charset="0"/>
              </a:rPr>
              <a:t>traditional pollution control business for over 40 years</a:t>
            </a:r>
            <a:r>
              <a:rPr lang="en-GB" sz="1400" i="1" dirty="0">
                <a:solidFill>
                  <a:schemeClr val="tx1">
                    <a:lumMod val="65000"/>
                    <a:lumOff val="35000"/>
                  </a:schemeClr>
                </a:solidFill>
                <a:latin typeface="FS Me" pitchFamily="50" charset="0"/>
              </a:rPr>
              <a:t>, representing leading certified equipment manufacturers</a:t>
            </a:r>
          </a:p>
        </p:txBody>
      </p:sp>
      <p:sp>
        <p:nvSpPr>
          <p:cNvPr id="28" name="CuadroTexto 27">
            <a:extLst>
              <a:ext uri="{FF2B5EF4-FFF2-40B4-BE49-F238E27FC236}">
                <a16:creationId xmlns:a16="http://schemas.microsoft.com/office/drawing/2014/main" id="{31168C74-FB4E-BEA0-CBD0-87CBFBE052FD}"/>
              </a:ext>
            </a:extLst>
          </p:cNvPr>
          <p:cNvSpPr txBox="1"/>
          <p:nvPr/>
        </p:nvSpPr>
        <p:spPr>
          <a:xfrm>
            <a:off x="776536" y="3470970"/>
            <a:ext cx="6106937" cy="738664"/>
          </a:xfrm>
          <a:prstGeom prst="rect">
            <a:avLst/>
          </a:prstGeom>
          <a:noFill/>
        </p:spPr>
        <p:txBody>
          <a:bodyPr wrap="square">
            <a:spAutoFit/>
          </a:bodyPr>
          <a:lstStyle/>
          <a:p>
            <a:pPr algn="just">
              <a:buClr>
                <a:srgbClr val="E21776"/>
              </a:buClr>
            </a:pPr>
            <a:r>
              <a:rPr lang="en-GB" sz="1400" i="1" dirty="0">
                <a:solidFill>
                  <a:schemeClr val="tx1">
                    <a:lumMod val="65000"/>
                    <a:lumOff val="35000"/>
                  </a:schemeClr>
                </a:solidFill>
                <a:latin typeface="FS Me" pitchFamily="50" charset="0"/>
              </a:rPr>
              <a:t>In recent years, dnota has opted for the </a:t>
            </a:r>
            <a:r>
              <a:rPr lang="en-GB" sz="1400" i="1" dirty="0">
                <a:solidFill>
                  <a:srgbClr val="E21776"/>
                </a:solidFill>
                <a:latin typeface="FS Me" pitchFamily="50" charset="0"/>
              </a:rPr>
              <a:t>use of new technologies for pollution and noise control</a:t>
            </a:r>
            <a:r>
              <a:rPr lang="en-GB" sz="1400" i="1" dirty="0">
                <a:solidFill>
                  <a:schemeClr val="tx1">
                    <a:lumMod val="65000"/>
                    <a:lumOff val="35000"/>
                  </a:schemeClr>
                </a:solidFill>
                <a:latin typeface="FS Me" pitchFamily="50" charset="0"/>
              </a:rPr>
              <a:t>, through state-of-the-art IoT sensors.
</a:t>
            </a:r>
          </a:p>
        </p:txBody>
      </p:sp>
      <p:sp>
        <p:nvSpPr>
          <p:cNvPr id="31" name="CuadroTexto 30">
            <a:extLst>
              <a:ext uri="{FF2B5EF4-FFF2-40B4-BE49-F238E27FC236}">
                <a16:creationId xmlns:a16="http://schemas.microsoft.com/office/drawing/2014/main" id="{A8D68E82-44E8-7D22-836F-F6E2628FC6B1}"/>
              </a:ext>
            </a:extLst>
          </p:cNvPr>
          <p:cNvSpPr txBox="1"/>
          <p:nvPr/>
        </p:nvSpPr>
        <p:spPr>
          <a:xfrm>
            <a:off x="2138466" y="4642772"/>
            <a:ext cx="7333040" cy="954107"/>
          </a:xfrm>
          <a:prstGeom prst="rect">
            <a:avLst/>
          </a:prstGeom>
          <a:noFill/>
        </p:spPr>
        <p:txBody>
          <a:bodyPr wrap="square">
            <a:spAutoFit/>
          </a:bodyPr>
          <a:lstStyle/>
          <a:p>
            <a:pPr algn="just">
              <a:buClr>
                <a:srgbClr val="E21776"/>
              </a:buClr>
            </a:pPr>
            <a:r>
              <a:rPr lang="en-GB" sz="1400" i="1" dirty="0">
                <a:solidFill>
                  <a:schemeClr val="tx1">
                    <a:lumMod val="65000"/>
                    <a:lumOff val="35000"/>
                  </a:schemeClr>
                </a:solidFill>
                <a:latin typeface="FS Me" pitchFamily="50" charset="0"/>
              </a:rPr>
              <a:t>dnota is able to </a:t>
            </a:r>
            <a:r>
              <a:rPr lang="en-GB" sz="1400" i="1" dirty="0">
                <a:solidFill>
                  <a:srgbClr val="E21776"/>
                </a:solidFill>
                <a:latin typeface="FS Me" pitchFamily="50" charset="0"/>
              </a:rPr>
              <a:t>offer a comprehensive service, from design engineering, assembly and commissioning of cabins and mobile units</a:t>
            </a:r>
            <a:r>
              <a:rPr lang="en-GB" sz="1400" i="1" dirty="0">
                <a:solidFill>
                  <a:schemeClr val="tx1">
                    <a:lumMod val="65000"/>
                    <a:lumOff val="35000"/>
                  </a:schemeClr>
                </a:solidFill>
                <a:latin typeface="FS Me" pitchFamily="50" charset="0"/>
              </a:rPr>
              <a:t>, as well as their subsequent maintenance as official technical service of most of the main brands.
</a:t>
            </a:r>
          </a:p>
        </p:txBody>
      </p:sp>
      <p:pic>
        <p:nvPicPr>
          <p:cNvPr id="32" name="Imagen 31" descr="Icono&#10;&#10;Descripción generada automáticamente">
            <a:extLst>
              <a:ext uri="{FF2B5EF4-FFF2-40B4-BE49-F238E27FC236}">
                <a16:creationId xmlns:a16="http://schemas.microsoft.com/office/drawing/2014/main" id="{812ED44B-533C-0D46-B260-68324551CFD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355373" y="3311873"/>
            <a:ext cx="1116133" cy="1116133"/>
          </a:xfrm>
          <a:prstGeom prst="rect">
            <a:avLst/>
          </a:prstGeom>
        </p:spPr>
      </p:pic>
      <p:sp>
        <p:nvSpPr>
          <p:cNvPr id="3" name="CuadroTexto 2">
            <a:extLst>
              <a:ext uri="{FF2B5EF4-FFF2-40B4-BE49-F238E27FC236}">
                <a16:creationId xmlns:a16="http://schemas.microsoft.com/office/drawing/2014/main" id="{E3ED7E5A-C7E3-EAF4-0E1A-A61A44CF87DB}"/>
              </a:ext>
            </a:extLst>
          </p:cNvPr>
          <p:cNvSpPr txBox="1"/>
          <p:nvPr/>
        </p:nvSpPr>
        <p:spPr>
          <a:xfrm>
            <a:off x="688266" y="1124744"/>
            <a:ext cx="8225174" cy="307777"/>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400"/>
              <a:t>dnota focuses its activity on the control of pollution and environmental parameters</a:t>
            </a:r>
          </a:p>
        </p:txBody>
      </p:sp>
      <p:grpSp>
        <p:nvGrpSpPr>
          <p:cNvPr id="22" name="Grupo 21">
            <a:extLst>
              <a:ext uri="{FF2B5EF4-FFF2-40B4-BE49-F238E27FC236}">
                <a16:creationId xmlns:a16="http://schemas.microsoft.com/office/drawing/2014/main" id="{7D596785-E63B-F4E0-0104-5B65D07049C8}"/>
              </a:ext>
            </a:extLst>
          </p:cNvPr>
          <p:cNvGrpSpPr/>
          <p:nvPr/>
        </p:nvGrpSpPr>
        <p:grpSpPr>
          <a:xfrm>
            <a:off x="6537176" y="300449"/>
            <a:ext cx="1220443" cy="603309"/>
            <a:chOff x="4151117" y="453290"/>
            <a:chExt cx="1220443" cy="603309"/>
          </a:xfrm>
        </p:grpSpPr>
        <p:pic>
          <p:nvPicPr>
            <p:cNvPr id="23" name="Imagen 22" descr="Diagrama&#10;&#10;Descripción generada automáticamente">
              <a:extLst>
                <a:ext uri="{FF2B5EF4-FFF2-40B4-BE49-F238E27FC236}">
                  <a16:creationId xmlns:a16="http://schemas.microsoft.com/office/drawing/2014/main" id="{EFFA1EF8-AE88-6F18-0E81-960AADF181D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24" name="Imagen 23" descr="Imagen que contiene Diagrama&#10;&#10;Descripción generada automáticamente">
              <a:extLst>
                <a:ext uri="{FF2B5EF4-FFF2-40B4-BE49-F238E27FC236}">
                  <a16:creationId xmlns:a16="http://schemas.microsoft.com/office/drawing/2014/main" id="{1F644D79-42B5-D1A8-7CAD-EF77B07EF8E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26" name="Gráfico 25">
              <a:extLst>
                <a:ext uri="{FF2B5EF4-FFF2-40B4-BE49-F238E27FC236}">
                  <a16:creationId xmlns:a16="http://schemas.microsoft.com/office/drawing/2014/main" id="{29DD94E1-4A73-94C1-ADB6-9C191E69F6A1}"/>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l="8889" t="21785" r="40705" b="21787"/>
            <a:stretch/>
          </p:blipFill>
          <p:spPr>
            <a:xfrm>
              <a:off x="5108411" y="754944"/>
              <a:ext cx="216495" cy="254930"/>
            </a:xfrm>
            <a:prstGeom prst="rect">
              <a:avLst/>
            </a:prstGeom>
          </p:spPr>
        </p:pic>
        <p:pic>
          <p:nvPicPr>
            <p:cNvPr id="27" name="Imagen 26" descr="Icono&#10;&#10;Descripción generada automáticamente">
              <a:extLst>
                <a:ext uri="{FF2B5EF4-FFF2-40B4-BE49-F238E27FC236}">
                  <a16:creationId xmlns:a16="http://schemas.microsoft.com/office/drawing/2014/main" id="{38BF6F29-B0F5-2F48-9EBC-60E133985E5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29" name="Imagen 28" descr="Icono&#10;&#10;Descripción generada automáticamente">
              <a:extLst>
                <a:ext uri="{FF2B5EF4-FFF2-40B4-BE49-F238E27FC236}">
                  <a16:creationId xmlns:a16="http://schemas.microsoft.com/office/drawing/2014/main" id="{B5DA6FF3-08F3-16F6-6CCF-342D3BAAFC2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pic>
        <p:nvPicPr>
          <p:cNvPr id="5" name="Elementos multimedia en línea 4" descr="dnota Corporate Video in English Sub">
            <a:hlinkClick r:id="" action="ppaction://media"/>
            <a:extLst>
              <a:ext uri="{FF2B5EF4-FFF2-40B4-BE49-F238E27FC236}">
                <a16:creationId xmlns:a16="http://schemas.microsoft.com/office/drawing/2014/main" id="{BE01AC95-E205-5157-BD65-329FFF09D33E}"/>
              </a:ext>
            </a:extLst>
          </p:cNvPr>
          <p:cNvPicPr>
            <a:picLocks noRot="1" noChangeAspect="1"/>
          </p:cNvPicPr>
          <p:nvPr>
            <a:videoFile r:link="rId1"/>
          </p:nvPr>
        </p:nvPicPr>
        <p:blipFill>
          <a:blip r:embed="rId14"/>
          <a:stretch>
            <a:fillRect/>
          </a:stretch>
        </p:blipFill>
        <p:spPr>
          <a:xfrm>
            <a:off x="7067376" y="1555534"/>
            <a:ext cx="2540000" cy="1435100"/>
          </a:xfrm>
          <a:prstGeom prst="rect">
            <a:avLst/>
          </a:prstGeom>
        </p:spPr>
      </p:pic>
    </p:spTree>
    <p:extLst>
      <p:ext uri="{BB962C8B-B14F-4D97-AF65-F5344CB8AC3E}">
        <p14:creationId xmlns:p14="http://schemas.microsoft.com/office/powerpoint/2010/main" val="257764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D645EFBD-B189-AD8F-8C7B-B4C66912FB9C}"/>
              </a:ext>
            </a:extLst>
          </p:cNvPr>
          <p:cNvGrpSpPr/>
          <p:nvPr/>
        </p:nvGrpSpPr>
        <p:grpSpPr>
          <a:xfrm>
            <a:off x="0" y="1141430"/>
            <a:ext cx="3874697" cy="3424602"/>
            <a:chOff x="51388" y="1720891"/>
            <a:chExt cx="3874697" cy="3424602"/>
          </a:xfrm>
        </p:grpSpPr>
        <p:pic>
          <p:nvPicPr>
            <p:cNvPr id="41" name="Imagen 40" descr="Imagen que contiene Icono&#10;&#10;Descripción generada automáticamente">
              <a:extLst>
                <a:ext uri="{FF2B5EF4-FFF2-40B4-BE49-F238E27FC236}">
                  <a16:creationId xmlns:a16="http://schemas.microsoft.com/office/drawing/2014/main" id="{CF05F5DE-B0AE-1BA1-31AF-BB6C5DF39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42" name="Imagen 41" descr="Diagrama&#10;&#10;Descripción generada automáticamente">
              <a:extLst>
                <a:ext uri="{FF2B5EF4-FFF2-40B4-BE49-F238E27FC236}">
                  <a16:creationId xmlns:a16="http://schemas.microsoft.com/office/drawing/2014/main" id="{173717C8-904E-FBD7-7CB6-F387A5A3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43" name="Imagen 42" descr="Imagen que contiene Diagrama&#10;&#10;Descripción generada automáticamente">
              <a:extLst>
                <a:ext uri="{FF2B5EF4-FFF2-40B4-BE49-F238E27FC236}">
                  <a16:creationId xmlns:a16="http://schemas.microsoft.com/office/drawing/2014/main" id="{1A69CAFF-D544-A472-5CDB-6ACACB462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44" name="Gráfico 43">
              <a:extLst>
                <a:ext uri="{FF2B5EF4-FFF2-40B4-BE49-F238E27FC236}">
                  <a16:creationId xmlns:a16="http://schemas.microsoft.com/office/drawing/2014/main" id="{BDD4DC2E-295A-5F7B-5622-42314DE3F05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2490327" y="1802260"/>
              <a:ext cx="887321" cy="1044848"/>
            </a:xfrm>
            <a:prstGeom prst="rect">
              <a:avLst/>
            </a:prstGeom>
          </p:spPr>
        </p:pic>
      </p:grpSp>
      <p:sp>
        <p:nvSpPr>
          <p:cNvPr id="8" name="7 Rectángulo"/>
          <p:cNvSpPr/>
          <p:nvPr/>
        </p:nvSpPr>
        <p:spPr>
          <a:xfrm>
            <a:off x="1640632" y="1839013"/>
            <a:ext cx="6264696" cy="3170099"/>
          </a:xfrm>
          <a:prstGeom prst="rect">
            <a:avLst/>
          </a:prstGeom>
        </p:spPr>
        <p:txBody>
          <a:bodyPr wrap="square">
            <a:spAutoFit/>
          </a:bodyPr>
          <a:lstStyle/>
          <a:p>
            <a:pPr marL="1257300" lvl="2" indent="-342900">
              <a:buFont typeface="+mj-lt"/>
              <a:buAutoNum type="arabicPeriod"/>
            </a:pPr>
            <a:r>
              <a:rPr lang="en-GB" sz="2000" b="1" i="1" dirty="0">
                <a:solidFill>
                  <a:schemeClr val="tx1">
                    <a:lumMod val="65000"/>
                    <a:lumOff val="35000"/>
                  </a:schemeClr>
                </a:solidFill>
                <a:latin typeface="FS Me" pitchFamily="50" charset="0"/>
              </a:rPr>
              <a:t>About dnota</a:t>
            </a:r>
          </a:p>
          <a:p>
            <a:pPr marL="1257300" lvl="2" indent="-342900">
              <a:buFont typeface="+mj-lt"/>
              <a:buAutoNum type="arabicPeriod"/>
            </a:pPr>
            <a:endParaRPr lang="es-ES"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rgbClr val="E21776"/>
                </a:solidFill>
                <a:latin typeface="FS Me" pitchFamily="50" charset="0"/>
              </a:rPr>
              <a:t>Products Air Quality Monitoring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Air Quality Monitoring Services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Advanced IoT Products &amp; Services Air Quality and Smart Cities</a:t>
            </a:r>
          </a:p>
        </p:txBody>
      </p:sp>
      <p:sp>
        <p:nvSpPr>
          <p:cNvPr id="6" name="4 Rectángulo">
            <a:extLst>
              <a:ext uri="{FF2B5EF4-FFF2-40B4-BE49-F238E27FC236}">
                <a16:creationId xmlns:a16="http://schemas.microsoft.com/office/drawing/2014/main" id="{55727BAC-4B85-EB81-4A90-4E96F2AE6354}"/>
              </a:ext>
            </a:extLst>
          </p:cNvPr>
          <p:cNvSpPr/>
          <p:nvPr/>
        </p:nvSpPr>
        <p:spPr>
          <a:xfrm>
            <a:off x="8534290" y="602104"/>
            <a:ext cx="782587" cy="369332"/>
          </a:xfrm>
          <a:prstGeom prst="rect">
            <a:avLst/>
          </a:prstGeom>
        </p:spPr>
        <p:txBody>
          <a:bodyPr wrap="none">
            <a:spAutoFit/>
          </a:bodyPr>
          <a:lstStyle/>
          <a:p>
            <a:pPr algn="r"/>
            <a:r>
              <a:rPr lang="en-GB" b="1" i="1">
                <a:solidFill>
                  <a:srgbClr val="E21776"/>
                </a:solidFill>
                <a:latin typeface="FS Me" pitchFamily="50" charset="0"/>
              </a:rPr>
              <a:t>Index</a:t>
            </a:r>
          </a:p>
        </p:txBody>
      </p:sp>
      <p:grpSp>
        <p:nvGrpSpPr>
          <p:cNvPr id="25" name="Grupo 24">
            <a:extLst>
              <a:ext uri="{FF2B5EF4-FFF2-40B4-BE49-F238E27FC236}">
                <a16:creationId xmlns:a16="http://schemas.microsoft.com/office/drawing/2014/main" id="{458B4B69-59EB-14EC-6551-D84E71E104E2}"/>
              </a:ext>
            </a:extLst>
          </p:cNvPr>
          <p:cNvGrpSpPr/>
          <p:nvPr/>
        </p:nvGrpSpPr>
        <p:grpSpPr>
          <a:xfrm>
            <a:off x="2144688" y="1628799"/>
            <a:ext cx="720080" cy="792088"/>
            <a:chOff x="560512" y="1484784"/>
            <a:chExt cx="720080" cy="792088"/>
          </a:xfrm>
        </p:grpSpPr>
        <p:cxnSp>
          <p:nvCxnSpPr>
            <p:cNvPr id="20" name="Conector recto 19">
              <a:extLst>
                <a:ext uri="{FF2B5EF4-FFF2-40B4-BE49-F238E27FC236}">
                  <a16:creationId xmlns:a16="http://schemas.microsoft.com/office/drawing/2014/main" id="{36C6E600-418D-0B48-7708-12F79378562C}"/>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AB2E9C-877C-C6AB-5154-045B92D0761B}"/>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A0E1FD04-7022-686B-2707-717885BFCD96}"/>
              </a:ext>
            </a:extLst>
          </p:cNvPr>
          <p:cNvGrpSpPr/>
          <p:nvPr/>
        </p:nvGrpSpPr>
        <p:grpSpPr>
          <a:xfrm rot="16200000">
            <a:off x="2180692" y="4617132"/>
            <a:ext cx="720080" cy="792088"/>
            <a:chOff x="560512" y="1484784"/>
            <a:chExt cx="720080" cy="792088"/>
          </a:xfrm>
        </p:grpSpPr>
        <p:cxnSp>
          <p:nvCxnSpPr>
            <p:cNvPr id="27" name="Conector recto 26">
              <a:extLst>
                <a:ext uri="{FF2B5EF4-FFF2-40B4-BE49-F238E27FC236}">
                  <a16:creationId xmlns:a16="http://schemas.microsoft.com/office/drawing/2014/main" id="{DFD6DAFA-BD8D-A29C-5860-FCDB03C470E9}"/>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F0DD6F4-0880-B1B6-D0CA-5A61850E0927}"/>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15360B90-1B3E-4838-DF46-772778C9E928}"/>
              </a:ext>
            </a:extLst>
          </p:cNvPr>
          <p:cNvGrpSpPr/>
          <p:nvPr/>
        </p:nvGrpSpPr>
        <p:grpSpPr>
          <a:xfrm rot="5400000">
            <a:off x="7185248" y="1628799"/>
            <a:ext cx="720080" cy="792088"/>
            <a:chOff x="560512" y="1484784"/>
            <a:chExt cx="720080" cy="792088"/>
          </a:xfrm>
        </p:grpSpPr>
        <p:cxnSp>
          <p:nvCxnSpPr>
            <p:cNvPr id="30" name="Conector recto 29">
              <a:extLst>
                <a:ext uri="{FF2B5EF4-FFF2-40B4-BE49-F238E27FC236}">
                  <a16:creationId xmlns:a16="http://schemas.microsoft.com/office/drawing/2014/main" id="{EAB2DF3F-E104-1B99-3C35-187C1DC3B47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BA2AD0B-7350-4A2E-82C8-48FEAAE529DF}"/>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upo 31">
            <a:extLst>
              <a:ext uri="{FF2B5EF4-FFF2-40B4-BE49-F238E27FC236}">
                <a16:creationId xmlns:a16="http://schemas.microsoft.com/office/drawing/2014/main" id="{69C2FE8A-3FF7-8CD7-5C75-DC3A5937DEEC}"/>
              </a:ext>
            </a:extLst>
          </p:cNvPr>
          <p:cNvGrpSpPr/>
          <p:nvPr/>
        </p:nvGrpSpPr>
        <p:grpSpPr>
          <a:xfrm rot="10800000">
            <a:off x="7257256" y="4509119"/>
            <a:ext cx="720080" cy="792088"/>
            <a:chOff x="560512" y="1484784"/>
            <a:chExt cx="720080" cy="792088"/>
          </a:xfrm>
        </p:grpSpPr>
        <p:cxnSp>
          <p:nvCxnSpPr>
            <p:cNvPr id="33" name="Conector recto 32">
              <a:extLst>
                <a:ext uri="{FF2B5EF4-FFF2-40B4-BE49-F238E27FC236}">
                  <a16:creationId xmlns:a16="http://schemas.microsoft.com/office/drawing/2014/main" id="{85A42151-80E5-04C6-B9E3-9938B3F4F7E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27FC0703-7F0E-E295-853C-872E37168A60}"/>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o 44">
            <a:extLst>
              <a:ext uri="{FF2B5EF4-FFF2-40B4-BE49-F238E27FC236}">
                <a16:creationId xmlns:a16="http://schemas.microsoft.com/office/drawing/2014/main" id="{68E5D758-5F7D-284F-D73B-FF612A7E1632}"/>
              </a:ext>
            </a:extLst>
          </p:cNvPr>
          <p:cNvGrpSpPr/>
          <p:nvPr/>
        </p:nvGrpSpPr>
        <p:grpSpPr>
          <a:xfrm>
            <a:off x="6537176" y="300449"/>
            <a:ext cx="1220443" cy="603309"/>
            <a:chOff x="4151117" y="453290"/>
            <a:chExt cx="1220443" cy="603309"/>
          </a:xfrm>
        </p:grpSpPr>
        <p:pic>
          <p:nvPicPr>
            <p:cNvPr id="46" name="Imagen 45" descr="Diagrama&#10;&#10;Descripción generada automáticamente">
              <a:extLst>
                <a:ext uri="{FF2B5EF4-FFF2-40B4-BE49-F238E27FC236}">
                  <a16:creationId xmlns:a16="http://schemas.microsoft.com/office/drawing/2014/main" id="{98EBCF1F-D662-0185-D9D1-59DEACEC7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47" name="Imagen 46" descr="Imagen que contiene Diagrama&#10;&#10;Descripción generada automáticamente">
              <a:extLst>
                <a:ext uri="{FF2B5EF4-FFF2-40B4-BE49-F238E27FC236}">
                  <a16:creationId xmlns:a16="http://schemas.microsoft.com/office/drawing/2014/main" id="{85ED6D55-1A7A-1651-ADAE-67103F26B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48" name="Gráfico 47">
              <a:extLst>
                <a:ext uri="{FF2B5EF4-FFF2-40B4-BE49-F238E27FC236}">
                  <a16:creationId xmlns:a16="http://schemas.microsoft.com/office/drawing/2014/main" id="{EF6392AD-3133-47BE-C95D-E4CD06FEA4F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49" name="Imagen 48" descr="Icono&#10;&#10;Descripción generada automáticamente">
              <a:extLst>
                <a:ext uri="{FF2B5EF4-FFF2-40B4-BE49-F238E27FC236}">
                  <a16:creationId xmlns:a16="http://schemas.microsoft.com/office/drawing/2014/main" id="{D6BDC46A-9DDA-422F-FAFC-3B605F93A2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50" name="Imagen 49" descr="Icono&#10;&#10;Descripción generada automáticamente">
              <a:extLst>
                <a:ext uri="{FF2B5EF4-FFF2-40B4-BE49-F238E27FC236}">
                  <a16:creationId xmlns:a16="http://schemas.microsoft.com/office/drawing/2014/main" id="{957788C2-7AA3-7D54-CF68-FE9E52E78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8428942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4 Rectángulo">
            <a:extLst>
              <a:ext uri="{FF2B5EF4-FFF2-40B4-BE49-F238E27FC236}">
                <a16:creationId xmlns:a16="http://schemas.microsoft.com/office/drawing/2014/main" id="{29DCDFD2-58EA-E97F-284D-23C27707818C}"/>
              </a:ext>
            </a:extLst>
          </p:cNvPr>
          <p:cNvSpPr/>
          <p:nvPr/>
        </p:nvSpPr>
        <p:spPr>
          <a:xfrm>
            <a:off x="8171255" y="524873"/>
            <a:ext cx="1102225" cy="369332"/>
          </a:xfrm>
          <a:prstGeom prst="rect">
            <a:avLst/>
          </a:prstGeom>
        </p:spPr>
        <p:txBody>
          <a:bodyPr wrap="none">
            <a:spAutoFit/>
          </a:bodyPr>
          <a:lstStyle/>
          <a:p>
            <a:pPr algn="r"/>
            <a:r>
              <a:rPr lang="en-GB">
                <a:solidFill>
                  <a:srgbClr val="E21776"/>
                </a:solidFill>
                <a:latin typeface="FS Me" pitchFamily="50" charset="0"/>
              </a:rPr>
              <a:t>products</a:t>
            </a:r>
          </a:p>
        </p:txBody>
      </p:sp>
      <p:pic>
        <p:nvPicPr>
          <p:cNvPr id="5" name="Imagen 4">
            <a:extLst>
              <a:ext uri="{FF2B5EF4-FFF2-40B4-BE49-F238E27FC236}">
                <a16:creationId xmlns:a16="http://schemas.microsoft.com/office/drawing/2014/main" id="{7ECE593D-6A3F-7CA3-52AF-E1DEEB4430B5}"/>
              </a:ext>
            </a:extLst>
          </p:cNvPr>
          <p:cNvPicPr>
            <a:picLocks noChangeAspect="1"/>
          </p:cNvPicPr>
          <p:nvPr/>
        </p:nvPicPr>
        <p:blipFill>
          <a:blip r:embed="rId3"/>
          <a:stretch>
            <a:fillRect/>
          </a:stretch>
        </p:blipFill>
        <p:spPr>
          <a:xfrm>
            <a:off x="8216985" y="1550199"/>
            <a:ext cx="1344527" cy="683406"/>
          </a:xfrm>
          <a:prstGeom prst="rect">
            <a:avLst/>
          </a:prstGeom>
        </p:spPr>
      </p:pic>
      <p:sp>
        <p:nvSpPr>
          <p:cNvPr id="11" name="CuadroTexto 10">
            <a:extLst>
              <a:ext uri="{FF2B5EF4-FFF2-40B4-BE49-F238E27FC236}">
                <a16:creationId xmlns:a16="http://schemas.microsoft.com/office/drawing/2014/main" id="{4222B472-4BEE-8208-967E-D6A25CEE5A34}"/>
              </a:ext>
            </a:extLst>
          </p:cNvPr>
          <p:cNvSpPr txBox="1"/>
          <p:nvPr/>
        </p:nvSpPr>
        <p:spPr>
          <a:xfrm>
            <a:off x="688266" y="1104999"/>
            <a:ext cx="6552149" cy="307777"/>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400"/>
              <a:t>We are official distributors of the leading brands worldwide</a:t>
            </a:r>
          </a:p>
        </p:txBody>
      </p:sp>
      <p:pic>
        <p:nvPicPr>
          <p:cNvPr id="13" name="Imagen 12" descr="Imagen que contiene Texto&#10;&#10;Descripción generada automáticamente">
            <a:extLst>
              <a:ext uri="{FF2B5EF4-FFF2-40B4-BE49-F238E27FC236}">
                <a16:creationId xmlns:a16="http://schemas.microsoft.com/office/drawing/2014/main" id="{17A82363-8E1C-2E1A-D31A-5C387E5BE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4961" y="5962604"/>
            <a:ext cx="1036463" cy="350683"/>
          </a:xfrm>
          <a:prstGeom prst="rect">
            <a:avLst/>
          </a:prstGeom>
        </p:spPr>
      </p:pic>
      <p:pic>
        <p:nvPicPr>
          <p:cNvPr id="19" name="Imagen 18" descr="Un dibujo animado con letras&#10;&#10;Descripción generada automáticamente con confianza media">
            <a:extLst>
              <a:ext uri="{FF2B5EF4-FFF2-40B4-BE49-F238E27FC236}">
                <a16:creationId xmlns:a16="http://schemas.microsoft.com/office/drawing/2014/main" id="{CBDF604C-EAF2-29C8-6CE1-375852A0A47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6268" y="4633667"/>
            <a:ext cx="1128668" cy="425295"/>
          </a:xfrm>
          <a:prstGeom prst="rect">
            <a:avLst/>
          </a:prstGeom>
        </p:spPr>
      </p:pic>
      <p:pic>
        <p:nvPicPr>
          <p:cNvPr id="22" name="Imagen 21" descr="Texto&#10;&#10;Descripción generada automáticamente con confianza media">
            <a:extLst>
              <a:ext uri="{FF2B5EF4-FFF2-40B4-BE49-F238E27FC236}">
                <a16:creationId xmlns:a16="http://schemas.microsoft.com/office/drawing/2014/main" id="{A163451B-A890-3E6F-C6BF-B2E5E8A89F3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488" y="2546901"/>
            <a:ext cx="1257300" cy="659860"/>
          </a:xfrm>
          <a:prstGeom prst="rect">
            <a:avLst/>
          </a:prstGeom>
        </p:spPr>
      </p:pic>
      <p:pic>
        <p:nvPicPr>
          <p:cNvPr id="24" name="Imagen 23" descr="Logotipo, nombre de la empresa&#10;&#10;Descripción generada automáticamente">
            <a:extLst>
              <a:ext uri="{FF2B5EF4-FFF2-40B4-BE49-F238E27FC236}">
                <a16:creationId xmlns:a16="http://schemas.microsoft.com/office/drawing/2014/main" id="{AE35941D-1161-AC48-6BE0-E4AD1A20DBA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878" y="5884143"/>
            <a:ext cx="1257300" cy="507606"/>
          </a:xfrm>
          <a:prstGeom prst="rect">
            <a:avLst/>
          </a:prstGeom>
        </p:spPr>
      </p:pic>
      <p:pic>
        <p:nvPicPr>
          <p:cNvPr id="27" name="Imagen 26" descr="Imagen que contiene Texto&#10;&#10;Descripción generada automáticamente">
            <a:extLst>
              <a:ext uri="{FF2B5EF4-FFF2-40B4-BE49-F238E27FC236}">
                <a16:creationId xmlns:a16="http://schemas.microsoft.com/office/drawing/2014/main" id="{C5A6FC01-90D3-4BF7-5475-4F14205A7D7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18173" y="5978108"/>
            <a:ext cx="1344522" cy="319676"/>
          </a:xfrm>
          <a:prstGeom prst="rect">
            <a:avLst/>
          </a:prstGeom>
        </p:spPr>
      </p:pic>
      <p:pic>
        <p:nvPicPr>
          <p:cNvPr id="33" name="Imagen 32" descr="Texto&#10;&#10;Descripción generada automáticamente">
            <a:extLst>
              <a:ext uri="{FF2B5EF4-FFF2-40B4-BE49-F238E27FC236}">
                <a16:creationId xmlns:a16="http://schemas.microsoft.com/office/drawing/2014/main" id="{34ADA6DB-4640-6A5F-AA27-7F864F9DF05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662695" y="5968515"/>
            <a:ext cx="1492266" cy="350683"/>
          </a:xfrm>
          <a:prstGeom prst="rect">
            <a:avLst/>
          </a:prstGeom>
        </p:spPr>
      </p:pic>
      <p:pic>
        <p:nvPicPr>
          <p:cNvPr id="35" name="Imagen 34" descr="Texto&#10;&#10;Descripción generada automáticamente con confianza media">
            <a:extLst>
              <a:ext uri="{FF2B5EF4-FFF2-40B4-BE49-F238E27FC236}">
                <a16:creationId xmlns:a16="http://schemas.microsoft.com/office/drawing/2014/main" id="{5BD35CF0-CF84-9E85-B43C-84F5F0B5AD0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271306" y="5962604"/>
            <a:ext cx="986998" cy="411249"/>
          </a:xfrm>
          <a:prstGeom prst="rect">
            <a:avLst/>
          </a:prstGeom>
        </p:spPr>
      </p:pic>
      <p:pic>
        <p:nvPicPr>
          <p:cNvPr id="37" name="Imagen 36" descr="Dibujo con letras blancas&#10;&#10;Descripción generada automáticamente con confianza media">
            <a:extLst>
              <a:ext uri="{FF2B5EF4-FFF2-40B4-BE49-F238E27FC236}">
                <a16:creationId xmlns:a16="http://schemas.microsoft.com/office/drawing/2014/main" id="{7D2F42DB-72D7-6443-BC9A-389967A299E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69908" y="5978108"/>
            <a:ext cx="1213672" cy="412986"/>
          </a:xfrm>
          <a:prstGeom prst="rect">
            <a:avLst/>
          </a:prstGeom>
        </p:spPr>
      </p:pic>
      <p:pic>
        <p:nvPicPr>
          <p:cNvPr id="39" name="Imagen 38" descr="Icono&#10;&#10;Descripción generada automáticamente">
            <a:extLst>
              <a:ext uri="{FF2B5EF4-FFF2-40B4-BE49-F238E27FC236}">
                <a16:creationId xmlns:a16="http://schemas.microsoft.com/office/drawing/2014/main" id="{FAA1DD83-2A2E-3DB5-9CBA-B4E2186F3A8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44488" y="3717032"/>
            <a:ext cx="1346200" cy="355600"/>
          </a:xfrm>
          <a:prstGeom prst="rect">
            <a:avLst/>
          </a:prstGeom>
        </p:spPr>
      </p:pic>
      <p:pic>
        <p:nvPicPr>
          <p:cNvPr id="41" name="Imagen 40" descr="Imagen que contiene Texto&#10;&#10;Descripción generada automáticamente">
            <a:extLst>
              <a:ext uri="{FF2B5EF4-FFF2-40B4-BE49-F238E27FC236}">
                <a16:creationId xmlns:a16="http://schemas.microsoft.com/office/drawing/2014/main" id="{B34D7AA7-FB03-CE79-C956-C4350EA27A61}"/>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354194" y="1556792"/>
            <a:ext cx="1257300" cy="355600"/>
          </a:xfrm>
          <a:prstGeom prst="rect">
            <a:avLst/>
          </a:prstGeom>
        </p:spPr>
      </p:pic>
      <p:pic>
        <p:nvPicPr>
          <p:cNvPr id="43" name="Imagen 42" descr="Un dibujo de una cara feliz&#10;&#10;Descripción generada automáticamente con confianza baja">
            <a:extLst>
              <a:ext uri="{FF2B5EF4-FFF2-40B4-BE49-F238E27FC236}">
                <a16:creationId xmlns:a16="http://schemas.microsoft.com/office/drawing/2014/main" id="{FBE6762B-28E1-1C1F-0CA2-0FC33894B544}"/>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611873" y="5969901"/>
            <a:ext cx="855870" cy="399406"/>
          </a:xfrm>
          <a:prstGeom prst="rect">
            <a:avLst/>
          </a:prstGeom>
        </p:spPr>
      </p:pic>
      <p:pic>
        <p:nvPicPr>
          <p:cNvPr id="45" name="Imagen 44" descr="Logotipo, nombre de la empresa&#10;&#10;Descripción generada automáticamente">
            <a:extLst>
              <a:ext uri="{FF2B5EF4-FFF2-40B4-BE49-F238E27FC236}">
                <a16:creationId xmlns:a16="http://schemas.microsoft.com/office/drawing/2014/main" id="{C3175D49-607D-5589-6C43-CEC05977D68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642839" y="5944062"/>
            <a:ext cx="1114036" cy="391188"/>
          </a:xfrm>
          <a:prstGeom prst="rect">
            <a:avLst/>
          </a:prstGeom>
        </p:spPr>
      </p:pic>
      <p:sp>
        <p:nvSpPr>
          <p:cNvPr id="47" name="CuadroTexto 46">
            <a:extLst>
              <a:ext uri="{FF2B5EF4-FFF2-40B4-BE49-F238E27FC236}">
                <a16:creationId xmlns:a16="http://schemas.microsoft.com/office/drawing/2014/main" id="{067946A1-E6D6-DE1E-1023-521997C370AD}"/>
              </a:ext>
            </a:extLst>
          </p:cNvPr>
          <p:cNvSpPr txBox="1"/>
          <p:nvPr/>
        </p:nvSpPr>
        <p:spPr>
          <a:xfrm>
            <a:off x="1697836" y="1543524"/>
            <a:ext cx="6400980" cy="830997"/>
          </a:xfrm>
          <a:prstGeom prst="rect">
            <a:avLst/>
          </a:prstGeom>
          <a:noFill/>
        </p:spPr>
        <p:txBody>
          <a:bodyPr wrap="square">
            <a:spAutoFit/>
          </a:bodyPr>
          <a:lstStyle>
            <a:defPPr>
              <a:defRPr lang="en-GB"/>
            </a:defPPr>
            <a:lvl1pPr algn="just">
              <a:buClr>
                <a:srgbClr val="E21776"/>
              </a:buClr>
              <a:defRPr sz="1600" i="1">
                <a:solidFill>
                  <a:schemeClr val="tx1">
                    <a:lumMod val="65000"/>
                    <a:lumOff val="35000"/>
                  </a:schemeClr>
                </a:solidFill>
                <a:latin typeface="FS Me" pitchFamily="50" charset="0"/>
              </a:defRPr>
            </a:lvl1pPr>
          </a:lstStyle>
          <a:p>
            <a:r>
              <a:rPr lang="en-GB" sz="1200" dirty="0"/>
              <a:t>dnota is </a:t>
            </a:r>
            <a:r>
              <a:rPr lang="en-GB" sz="1200" b="1" dirty="0">
                <a:solidFill>
                  <a:srgbClr val="E21776"/>
                </a:solidFill>
              </a:rPr>
              <a:t>an exclusive distributor in Spain</a:t>
            </a:r>
            <a:r>
              <a:rPr lang="en-GB" sz="1200" dirty="0"/>
              <a:t>. Manufacturer of equipment for air quality networks, for </a:t>
            </a:r>
            <a:r>
              <a:rPr lang="en-GB" sz="1200" dirty="0">
                <a:solidFill>
                  <a:srgbClr val="E21776"/>
                </a:solidFill>
              </a:rPr>
              <a:t>gases</a:t>
            </a:r>
            <a:r>
              <a:rPr lang="en-GB" sz="1200" dirty="0"/>
              <a:t> NO, NO2, NOx, NH3, SO2, CO, O3, H2S, </a:t>
            </a:r>
            <a:r>
              <a:rPr lang="en-GB" sz="1200" dirty="0" err="1"/>
              <a:t>HxC</a:t>
            </a:r>
            <a:r>
              <a:rPr lang="en-GB" sz="1200" dirty="0"/>
              <a:t> and PM10 and PM2.5 </a:t>
            </a:r>
            <a:r>
              <a:rPr lang="en-GB" sz="1200" dirty="0">
                <a:solidFill>
                  <a:srgbClr val="E21776"/>
                </a:solidFill>
              </a:rPr>
              <a:t>particles</a:t>
            </a:r>
            <a:r>
              <a:rPr lang="en-GB" sz="1200" dirty="0"/>
              <a:t>, </a:t>
            </a:r>
            <a:r>
              <a:rPr lang="en-GB" sz="1200" dirty="0">
                <a:solidFill>
                  <a:srgbClr val="E21776"/>
                </a:solidFill>
              </a:rPr>
              <a:t>emission measurement systems</a:t>
            </a:r>
            <a:r>
              <a:rPr lang="en-GB" sz="1200" dirty="0"/>
              <a:t>, for industrial safety and dilution gas calibration systems.</a:t>
            </a:r>
          </a:p>
        </p:txBody>
      </p:sp>
      <p:sp>
        <p:nvSpPr>
          <p:cNvPr id="49" name="CuadroTexto 48">
            <a:extLst>
              <a:ext uri="{FF2B5EF4-FFF2-40B4-BE49-F238E27FC236}">
                <a16:creationId xmlns:a16="http://schemas.microsoft.com/office/drawing/2014/main" id="{C389BA02-A104-FCB4-7310-57E43BB785D6}"/>
              </a:ext>
            </a:extLst>
          </p:cNvPr>
          <p:cNvSpPr txBox="1"/>
          <p:nvPr/>
        </p:nvSpPr>
        <p:spPr>
          <a:xfrm>
            <a:off x="1732983" y="2461625"/>
            <a:ext cx="6363749" cy="830997"/>
          </a:xfrm>
          <a:prstGeom prst="rect">
            <a:avLst/>
          </a:prstGeom>
          <a:noFill/>
        </p:spPr>
        <p:txBody>
          <a:bodyPr wrap="square">
            <a:spAutoFit/>
          </a:bodyPr>
          <a:lstStyle>
            <a:defPPr>
              <a:defRPr lang="en-GB"/>
            </a:defPPr>
            <a:lvl1pPr algn="just">
              <a:buClr>
                <a:srgbClr val="E21776"/>
              </a:buClr>
              <a:defRPr sz="1600" i="1">
                <a:solidFill>
                  <a:schemeClr val="tx1">
                    <a:lumMod val="65000"/>
                    <a:lumOff val="35000"/>
                  </a:schemeClr>
                </a:solidFill>
                <a:latin typeface="FS Me" pitchFamily="50" charset="0"/>
              </a:defRPr>
            </a:lvl1pPr>
          </a:lstStyle>
          <a:p>
            <a:r>
              <a:rPr lang="en-GB" sz="1200" dirty="0"/>
              <a:t>dnota is </a:t>
            </a:r>
            <a:r>
              <a:rPr lang="en-GB" sz="1200" dirty="0">
                <a:solidFill>
                  <a:srgbClr val="E21776"/>
                </a:solidFill>
              </a:rPr>
              <a:t>an exclusive distributor in Spain</a:t>
            </a:r>
            <a:r>
              <a:rPr lang="en-GB" sz="1200" dirty="0"/>
              <a:t>. Manufacturer specialized in </a:t>
            </a:r>
            <a:r>
              <a:rPr lang="en-GB" sz="1200" dirty="0">
                <a:solidFill>
                  <a:srgbClr val="E21776"/>
                </a:solidFill>
              </a:rPr>
              <a:t>PM10 and PM 2.5 and PM 1 particle samplers of high and low volume according </a:t>
            </a:r>
            <a:r>
              <a:rPr lang="en-GB" sz="1200" dirty="0"/>
              <a:t>to EN12341: 2014 standard in the fields of the environment, nuclear waste plants and management and precipitation captors in the form of rain or snow.</a:t>
            </a:r>
          </a:p>
        </p:txBody>
      </p:sp>
      <p:pic>
        <p:nvPicPr>
          <p:cNvPr id="52" name="Imagen 51">
            <a:extLst>
              <a:ext uri="{FF2B5EF4-FFF2-40B4-BE49-F238E27FC236}">
                <a16:creationId xmlns:a16="http://schemas.microsoft.com/office/drawing/2014/main" id="{4C57772B-E5B5-3062-706B-24EE5E8FE6AC}"/>
              </a:ext>
            </a:extLst>
          </p:cNvPr>
          <p:cNvPicPr>
            <a:picLocks noChangeAspect="1"/>
          </p:cNvPicPr>
          <p:nvPr/>
        </p:nvPicPr>
        <p:blipFill>
          <a:blip r:embed="rId16"/>
          <a:stretch>
            <a:fillRect/>
          </a:stretch>
        </p:blipFill>
        <p:spPr>
          <a:xfrm>
            <a:off x="8401496" y="2204864"/>
            <a:ext cx="1016000" cy="1511300"/>
          </a:xfrm>
          <a:prstGeom prst="rect">
            <a:avLst/>
          </a:prstGeom>
        </p:spPr>
      </p:pic>
      <p:sp>
        <p:nvSpPr>
          <p:cNvPr id="54" name="CuadroTexto 53">
            <a:extLst>
              <a:ext uri="{FF2B5EF4-FFF2-40B4-BE49-F238E27FC236}">
                <a16:creationId xmlns:a16="http://schemas.microsoft.com/office/drawing/2014/main" id="{EAD7F0EC-036D-7A61-92B3-CBF960CCB301}"/>
              </a:ext>
            </a:extLst>
          </p:cNvPr>
          <p:cNvSpPr txBox="1"/>
          <p:nvPr/>
        </p:nvSpPr>
        <p:spPr>
          <a:xfrm>
            <a:off x="1746006" y="3541745"/>
            <a:ext cx="6336161" cy="830997"/>
          </a:xfrm>
          <a:prstGeom prst="rect">
            <a:avLst/>
          </a:prstGeom>
          <a:noFill/>
        </p:spPr>
        <p:txBody>
          <a:bodyPr wrap="square">
            <a:spAutoFit/>
          </a:bodyPr>
          <a:lstStyle>
            <a:defPPr>
              <a:defRPr lang="en-GB"/>
            </a:defPPr>
            <a:lvl1pPr algn="just">
              <a:buClr>
                <a:srgbClr val="E21776"/>
              </a:buClr>
              <a:defRPr sz="1500" i="1">
                <a:solidFill>
                  <a:schemeClr val="tx1">
                    <a:lumMod val="65000"/>
                    <a:lumOff val="35000"/>
                  </a:schemeClr>
                </a:solidFill>
                <a:latin typeface="FS Me" pitchFamily="50" charset="0"/>
              </a:defRPr>
            </a:lvl1pPr>
          </a:lstStyle>
          <a:p>
            <a:r>
              <a:rPr lang="en-GB" sz="1200" dirty="0"/>
              <a:t>dnota is </a:t>
            </a:r>
            <a:r>
              <a:rPr lang="en-GB" sz="1200" b="1" dirty="0">
                <a:solidFill>
                  <a:srgbClr val="E21776"/>
                </a:solidFill>
              </a:rPr>
              <a:t>an exclusive distributor in Spain</a:t>
            </a:r>
            <a:r>
              <a:rPr lang="en-GB" sz="1200" dirty="0"/>
              <a:t>. Specialized manufacturer dedicated to the development, production and sale of </a:t>
            </a:r>
            <a:r>
              <a:rPr lang="en-GB" sz="1200" dirty="0">
                <a:solidFill>
                  <a:srgbClr val="E21776"/>
                </a:solidFill>
              </a:rPr>
              <a:t>gas chromatographs</a:t>
            </a:r>
            <a:r>
              <a:rPr lang="en-GB" sz="1200" dirty="0"/>
              <a:t>, in the areas of environment and industrial safety, for the measurement of </a:t>
            </a:r>
            <a:r>
              <a:rPr lang="en-GB" sz="1200" dirty="0">
                <a:solidFill>
                  <a:srgbClr val="E21776"/>
                </a:solidFill>
              </a:rPr>
              <a:t>BTEX hydrocarbons</a:t>
            </a:r>
            <a:r>
              <a:rPr lang="en-GB" sz="1200" dirty="0"/>
              <a:t>, ethylene oxide, butadiene, ...).</a:t>
            </a:r>
          </a:p>
        </p:txBody>
      </p:sp>
      <p:pic>
        <p:nvPicPr>
          <p:cNvPr id="56" name="Imagen 55" descr="Interfaz de usuario gráfica&#10;&#10;Descripción generada automáticamente">
            <a:extLst>
              <a:ext uri="{FF2B5EF4-FFF2-40B4-BE49-F238E27FC236}">
                <a16:creationId xmlns:a16="http://schemas.microsoft.com/office/drawing/2014/main" id="{2A6221F4-5291-185E-5AEB-BB0B10960646}"/>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214222" y="3717032"/>
            <a:ext cx="1419298" cy="944720"/>
          </a:xfrm>
          <a:prstGeom prst="rect">
            <a:avLst/>
          </a:prstGeom>
        </p:spPr>
      </p:pic>
      <p:sp>
        <p:nvSpPr>
          <p:cNvPr id="58" name="CuadroTexto 57">
            <a:extLst>
              <a:ext uri="{FF2B5EF4-FFF2-40B4-BE49-F238E27FC236}">
                <a16:creationId xmlns:a16="http://schemas.microsoft.com/office/drawing/2014/main" id="{05CE30D3-7605-678C-A48B-A28BD97CA6DE}"/>
              </a:ext>
            </a:extLst>
          </p:cNvPr>
          <p:cNvSpPr txBox="1"/>
          <p:nvPr/>
        </p:nvSpPr>
        <p:spPr>
          <a:xfrm>
            <a:off x="1703647" y="4479009"/>
            <a:ext cx="6336161" cy="1015663"/>
          </a:xfrm>
          <a:prstGeom prst="rect">
            <a:avLst/>
          </a:prstGeom>
          <a:noFill/>
        </p:spPr>
        <p:txBody>
          <a:bodyPr wrap="square">
            <a:spAutoFit/>
          </a:bodyPr>
          <a:lstStyle>
            <a:defPPr>
              <a:defRPr lang="en-GB"/>
            </a:defPPr>
            <a:lvl1pPr algn="just">
              <a:buClr>
                <a:srgbClr val="E21776"/>
              </a:buClr>
              <a:defRPr sz="1500" i="1">
                <a:solidFill>
                  <a:schemeClr val="tx1">
                    <a:lumMod val="65000"/>
                    <a:lumOff val="35000"/>
                  </a:schemeClr>
                </a:solidFill>
                <a:latin typeface="FS Me" pitchFamily="50" charset="0"/>
              </a:defRPr>
            </a:lvl1pPr>
          </a:lstStyle>
          <a:p>
            <a:r>
              <a:rPr lang="en-GB" sz="1200" dirty="0"/>
              <a:t>dnota is a </a:t>
            </a:r>
            <a:r>
              <a:rPr lang="en-GB" sz="1200" dirty="0">
                <a:solidFill>
                  <a:srgbClr val="E21776"/>
                </a:solidFill>
              </a:rPr>
              <a:t>worldwide distributor of Bettair nodes</a:t>
            </a:r>
            <a:r>
              <a:rPr lang="en-GB" sz="1200" dirty="0"/>
              <a:t>. Manufacturer of wireless air quality control nodes, IoT type</a:t>
            </a:r>
            <a:r>
              <a:rPr lang="en-GB" sz="1200" dirty="0">
                <a:solidFill>
                  <a:srgbClr val="E21776"/>
                </a:solidFill>
              </a:rPr>
              <a:t>. It monitors in real time gases </a:t>
            </a:r>
            <a:r>
              <a:rPr lang="en-GB" sz="1200" dirty="0"/>
              <a:t>(NO, NO2, SO2, CO, O3, H2S, VOC, NH3), </a:t>
            </a:r>
            <a:r>
              <a:rPr lang="en-GB" sz="1200" dirty="0">
                <a:solidFill>
                  <a:srgbClr val="E21776"/>
                </a:solidFill>
              </a:rPr>
              <a:t>particles</a:t>
            </a:r>
            <a:r>
              <a:rPr lang="en-GB" sz="1200" dirty="0"/>
              <a:t> (PM10, PM2.5, PM1), </a:t>
            </a:r>
            <a:r>
              <a:rPr lang="en-GB" sz="1200" dirty="0">
                <a:solidFill>
                  <a:srgbClr val="E21776"/>
                </a:solidFill>
              </a:rPr>
              <a:t>noise and other environmental parameters such as temperature, relative humidity and atmospheric pressure</a:t>
            </a:r>
            <a:r>
              <a:rPr lang="en-GB" sz="1200" dirty="0"/>
              <a:t>, and managed in an integral way through a web platform, generating graphs, reports, historical, etc.</a:t>
            </a:r>
          </a:p>
        </p:txBody>
      </p:sp>
      <p:pic>
        <p:nvPicPr>
          <p:cNvPr id="46" name="Imagen 45">
            <a:extLst>
              <a:ext uri="{FF2B5EF4-FFF2-40B4-BE49-F238E27FC236}">
                <a16:creationId xmlns:a16="http://schemas.microsoft.com/office/drawing/2014/main" id="{7B915DC4-A250-8DB2-EEA0-FA026811FB4C}"/>
              </a:ext>
            </a:extLst>
          </p:cNvPr>
          <p:cNvPicPr>
            <a:picLocks noChangeAspect="1"/>
          </p:cNvPicPr>
          <p:nvPr/>
        </p:nvPicPr>
        <p:blipFill>
          <a:blip r:embed="rId18"/>
          <a:stretch>
            <a:fillRect/>
          </a:stretch>
        </p:blipFill>
        <p:spPr>
          <a:xfrm>
            <a:off x="8514960" y="4815492"/>
            <a:ext cx="758520" cy="832051"/>
          </a:xfrm>
          <a:prstGeom prst="rect">
            <a:avLst/>
          </a:prstGeom>
        </p:spPr>
      </p:pic>
      <p:grpSp>
        <p:nvGrpSpPr>
          <p:cNvPr id="59" name="Grupo 58">
            <a:extLst>
              <a:ext uri="{FF2B5EF4-FFF2-40B4-BE49-F238E27FC236}">
                <a16:creationId xmlns:a16="http://schemas.microsoft.com/office/drawing/2014/main" id="{62C02450-CC01-C1C3-9F43-4799FDF6AC53}"/>
              </a:ext>
            </a:extLst>
          </p:cNvPr>
          <p:cNvGrpSpPr/>
          <p:nvPr/>
        </p:nvGrpSpPr>
        <p:grpSpPr>
          <a:xfrm>
            <a:off x="6537176" y="300449"/>
            <a:ext cx="1220443" cy="603309"/>
            <a:chOff x="4151117" y="453290"/>
            <a:chExt cx="1220443" cy="603309"/>
          </a:xfrm>
        </p:grpSpPr>
        <p:pic>
          <p:nvPicPr>
            <p:cNvPr id="60" name="Imagen 59" descr="Diagrama&#10;&#10;Descripción generada automáticamente">
              <a:extLst>
                <a:ext uri="{FF2B5EF4-FFF2-40B4-BE49-F238E27FC236}">
                  <a16:creationId xmlns:a16="http://schemas.microsoft.com/office/drawing/2014/main" id="{D11652C2-EE0A-BE57-866E-DB9C523E588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61" name="Imagen 60" descr="Imagen que contiene Diagrama&#10;&#10;Descripción generada automáticamente">
              <a:extLst>
                <a:ext uri="{FF2B5EF4-FFF2-40B4-BE49-F238E27FC236}">
                  <a16:creationId xmlns:a16="http://schemas.microsoft.com/office/drawing/2014/main" id="{D0DE9DA5-39D7-A55C-AA3B-C7C2C46AEB7E}"/>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62" name="Gráfico 61">
              <a:extLst>
                <a:ext uri="{FF2B5EF4-FFF2-40B4-BE49-F238E27FC236}">
                  <a16:creationId xmlns:a16="http://schemas.microsoft.com/office/drawing/2014/main" id="{CE7339E7-90E3-DFC6-3F33-6D0BBAC93060}"/>
                </a:ext>
              </a:extLst>
            </p:cNvPr>
            <p:cNvPicPr>
              <a:picLocks noChangeAspect="1"/>
            </p:cNvPicPr>
            <p:nvPr/>
          </p:nvPicPr>
          <p:blipFill rotWithShape="1">
            <a:blip r:embed="rId21">
              <a:extLst>
                <a:ext uri="{28A0092B-C50C-407E-A947-70E740481C1C}">
                  <a14:useLocalDpi xmlns:a14="http://schemas.microsoft.com/office/drawing/2010/main" val="0"/>
                </a:ext>
                <a:ext uri="{96DAC541-7B7A-43D3-8B79-37D633B846F1}">
                  <asvg:svgBlip xmlns:asvg="http://schemas.microsoft.com/office/drawing/2016/SVG/main" r:embed="rId22"/>
                </a:ext>
              </a:extLst>
            </a:blip>
            <a:srcRect l="8889" t="21785" r="40705" b="21787"/>
            <a:stretch/>
          </p:blipFill>
          <p:spPr>
            <a:xfrm>
              <a:off x="5108411" y="754944"/>
              <a:ext cx="216495" cy="254930"/>
            </a:xfrm>
            <a:prstGeom prst="rect">
              <a:avLst/>
            </a:prstGeom>
          </p:spPr>
        </p:pic>
        <p:pic>
          <p:nvPicPr>
            <p:cNvPr id="63" name="Imagen 62" descr="Icono&#10;&#10;Descripción generada automáticamente">
              <a:extLst>
                <a:ext uri="{FF2B5EF4-FFF2-40B4-BE49-F238E27FC236}">
                  <a16:creationId xmlns:a16="http://schemas.microsoft.com/office/drawing/2014/main" id="{D388AA61-1FAF-8ED6-9FBB-8C4F7EACBBA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64" name="Imagen 63" descr="Icono&#10;&#10;Descripción generada automáticamente">
              <a:extLst>
                <a:ext uri="{FF2B5EF4-FFF2-40B4-BE49-F238E27FC236}">
                  <a16:creationId xmlns:a16="http://schemas.microsoft.com/office/drawing/2014/main" id="{93140F7E-916F-EB30-6C6B-B949C8FCE3FC}"/>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24481709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4 Rectángulo">
            <a:extLst>
              <a:ext uri="{FF2B5EF4-FFF2-40B4-BE49-F238E27FC236}">
                <a16:creationId xmlns:a16="http://schemas.microsoft.com/office/drawing/2014/main" id="{29DCDFD2-58EA-E97F-284D-23C27707818C}"/>
              </a:ext>
            </a:extLst>
          </p:cNvPr>
          <p:cNvSpPr/>
          <p:nvPr/>
        </p:nvSpPr>
        <p:spPr>
          <a:xfrm>
            <a:off x="8171255" y="524873"/>
            <a:ext cx="1102225" cy="369332"/>
          </a:xfrm>
          <a:prstGeom prst="rect">
            <a:avLst/>
          </a:prstGeom>
        </p:spPr>
        <p:txBody>
          <a:bodyPr wrap="none">
            <a:spAutoFit/>
          </a:bodyPr>
          <a:lstStyle/>
          <a:p>
            <a:pPr algn="r"/>
            <a:r>
              <a:rPr lang="en-GB" dirty="0">
                <a:solidFill>
                  <a:srgbClr val="E21776"/>
                </a:solidFill>
                <a:latin typeface="FS Me" pitchFamily="50" charset="0"/>
              </a:rPr>
              <a:t>products</a:t>
            </a:r>
          </a:p>
        </p:txBody>
      </p:sp>
      <p:pic>
        <p:nvPicPr>
          <p:cNvPr id="3" name="Imagen 2">
            <a:extLst>
              <a:ext uri="{FF2B5EF4-FFF2-40B4-BE49-F238E27FC236}">
                <a16:creationId xmlns:a16="http://schemas.microsoft.com/office/drawing/2014/main" id="{4E4C6CB8-117E-A115-0D75-DAEA77CEA2AC}"/>
              </a:ext>
            </a:extLst>
          </p:cNvPr>
          <p:cNvPicPr>
            <a:picLocks noChangeAspect="1"/>
          </p:cNvPicPr>
          <p:nvPr/>
        </p:nvPicPr>
        <p:blipFill>
          <a:blip r:embed="rId3"/>
          <a:stretch>
            <a:fillRect/>
          </a:stretch>
        </p:blipFill>
        <p:spPr>
          <a:xfrm>
            <a:off x="200472" y="1345735"/>
            <a:ext cx="1183017" cy="1174254"/>
          </a:xfrm>
          <a:prstGeom prst="rect">
            <a:avLst/>
          </a:prstGeom>
        </p:spPr>
      </p:pic>
      <p:pic>
        <p:nvPicPr>
          <p:cNvPr id="4" name="Imagen 3">
            <a:extLst>
              <a:ext uri="{FF2B5EF4-FFF2-40B4-BE49-F238E27FC236}">
                <a16:creationId xmlns:a16="http://schemas.microsoft.com/office/drawing/2014/main" id="{EF25C319-099A-CE0C-D89A-A098D7D6F32C}"/>
              </a:ext>
            </a:extLst>
          </p:cNvPr>
          <p:cNvPicPr>
            <a:picLocks noChangeAspect="1"/>
          </p:cNvPicPr>
          <p:nvPr/>
        </p:nvPicPr>
        <p:blipFill>
          <a:blip r:embed="rId4"/>
          <a:stretch>
            <a:fillRect/>
          </a:stretch>
        </p:blipFill>
        <p:spPr>
          <a:xfrm>
            <a:off x="211014" y="2715381"/>
            <a:ext cx="1183017" cy="1121675"/>
          </a:xfrm>
          <a:prstGeom prst="rect">
            <a:avLst/>
          </a:prstGeom>
        </p:spPr>
      </p:pic>
      <p:pic>
        <p:nvPicPr>
          <p:cNvPr id="6" name="Imagen 5">
            <a:extLst>
              <a:ext uri="{FF2B5EF4-FFF2-40B4-BE49-F238E27FC236}">
                <a16:creationId xmlns:a16="http://schemas.microsoft.com/office/drawing/2014/main" id="{949EE9C5-8022-CFD6-2F4D-A5E937B8B965}"/>
              </a:ext>
            </a:extLst>
          </p:cNvPr>
          <p:cNvPicPr>
            <a:picLocks noChangeAspect="1"/>
          </p:cNvPicPr>
          <p:nvPr/>
        </p:nvPicPr>
        <p:blipFill>
          <a:blip r:embed="rId5"/>
          <a:stretch>
            <a:fillRect/>
          </a:stretch>
        </p:blipFill>
        <p:spPr>
          <a:xfrm>
            <a:off x="229224" y="5593404"/>
            <a:ext cx="1121675" cy="1147964"/>
          </a:xfrm>
          <a:prstGeom prst="rect">
            <a:avLst/>
          </a:prstGeom>
        </p:spPr>
      </p:pic>
      <p:pic>
        <p:nvPicPr>
          <p:cNvPr id="8" name="Imagen 7">
            <a:extLst>
              <a:ext uri="{FF2B5EF4-FFF2-40B4-BE49-F238E27FC236}">
                <a16:creationId xmlns:a16="http://schemas.microsoft.com/office/drawing/2014/main" id="{73A496C6-578C-A815-4011-831BC8951903}"/>
              </a:ext>
            </a:extLst>
          </p:cNvPr>
          <p:cNvPicPr>
            <a:picLocks noChangeAspect="1"/>
          </p:cNvPicPr>
          <p:nvPr/>
        </p:nvPicPr>
        <p:blipFill>
          <a:blip r:embed="rId6"/>
          <a:stretch>
            <a:fillRect/>
          </a:stretch>
        </p:blipFill>
        <p:spPr>
          <a:xfrm>
            <a:off x="219050" y="4032448"/>
            <a:ext cx="1130438" cy="1183017"/>
          </a:xfrm>
          <a:prstGeom prst="rect">
            <a:avLst/>
          </a:prstGeom>
        </p:spPr>
      </p:pic>
      <p:pic>
        <p:nvPicPr>
          <p:cNvPr id="10" name="Imagen 9">
            <a:extLst>
              <a:ext uri="{FF2B5EF4-FFF2-40B4-BE49-F238E27FC236}">
                <a16:creationId xmlns:a16="http://schemas.microsoft.com/office/drawing/2014/main" id="{32D01F94-ABD3-9ED7-9F8C-01ED2A91ED93}"/>
              </a:ext>
            </a:extLst>
          </p:cNvPr>
          <p:cNvPicPr>
            <a:picLocks noChangeAspect="1"/>
          </p:cNvPicPr>
          <p:nvPr/>
        </p:nvPicPr>
        <p:blipFill>
          <a:blip r:embed="rId7"/>
          <a:stretch>
            <a:fillRect/>
          </a:stretch>
        </p:blipFill>
        <p:spPr>
          <a:xfrm>
            <a:off x="5055680" y="1375947"/>
            <a:ext cx="1112912" cy="1174254"/>
          </a:xfrm>
          <a:prstGeom prst="rect">
            <a:avLst/>
          </a:prstGeom>
        </p:spPr>
      </p:pic>
      <p:pic>
        <p:nvPicPr>
          <p:cNvPr id="12" name="Imagen 11">
            <a:extLst>
              <a:ext uri="{FF2B5EF4-FFF2-40B4-BE49-F238E27FC236}">
                <a16:creationId xmlns:a16="http://schemas.microsoft.com/office/drawing/2014/main" id="{4F3A65D6-5E66-4161-F61F-2D4F72193FAE}"/>
              </a:ext>
            </a:extLst>
          </p:cNvPr>
          <p:cNvPicPr>
            <a:picLocks noChangeAspect="1"/>
          </p:cNvPicPr>
          <p:nvPr/>
        </p:nvPicPr>
        <p:blipFill>
          <a:blip r:embed="rId8"/>
          <a:stretch>
            <a:fillRect/>
          </a:stretch>
        </p:blipFill>
        <p:spPr>
          <a:xfrm>
            <a:off x="5042535" y="2702236"/>
            <a:ext cx="1139201" cy="1147964"/>
          </a:xfrm>
          <a:prstGeom prst="rect">
            <a:avLst/>
          </a:prstGeom>
        </p:spPr>
      </p:pic>
      <p:pic>
        <p:nvPicPr>
          <p:cNvPr id="14" name="Imagen 13">
            <a:extLst>
              <a:ext uri="{FF2B5EF4-FFF2-40B4-BE49-F238E27FC236}">
                <a16:creationId xmlns:a16="http://schemas.microsoft.com/office/drawing/2014/main" id="{A8F73796-F63E-4261-DAFA-9E14B9A1D72E}"/>
              </a:ext>
            </a:extLst>
          </p:cNvPr>
          <p:cNvPicPr>
            <a:picLocks noChangeAspect="1"/>
          </p:cNvPicPr>
          <p:nvPr/>
        </p:nvPicPr>
        <p:blipFill>
          <a:blip r:embed="rId9"/>
          <a:stretch>
            <a:fillRect/>
          </a:stretch>
        </p:blipFill>
        <p:spPr>
          <a:xfrm>
            <a:off x="5055680" y="4137019"/>
            <a:ext cx="1130438" cy="1147964"/>
          </a:xfrm>
          <a:prstGeom prst="rect">
            <a:avLst/>
          </a:prstGeom>
        </p:spPr>
      </p:pic>
      <p:pic>
        <p:nvPicPr>
          <p:cNvPr id="15" name="Imagen 14">
            <a:extLst>
              <a:ext uri="{FF2B5EF4-FFF2-40B4-BE49-F238E27FC236}">
                <a16:creationId xmlns:a16="http://schemas.microsoft.com/office/drawing/2014/main" id="{940F7F6A-4E38-F333-3D57-438BF495650A}"/>
              </a:ext>
            </a:extLst>
          </p:cNvPr>
          <p:cNvPicPr>
            <a:picLocks noChangeAspect="1"/>
          </p:cNvPicPr>
          <p:nvPr/>
        </p:nvPicPr>
        <p:blipFill>
          <a:blip r:embed="rId10"/>
          <a:stretch>
            <a:fillRect/>
          </a:stretch>
        </p:blipFill>
        <p:spPr>
          <a:xfrm>
            <a:off x="5025008" y="5547174"/>
            <a:ext cx="1174254" cy="1165491"/>
          </a:xfrm>
          <a:prstGeom prst="rect">
            <a:avLst/>
          </a:prstGeom>
        </p:spPr>
      </p:pic>
      <p:sp>
        <p:nvSpPr>
          <p:cNvPr id="17" name="CuadroTexto 16">
            <a:extLst>
              <a:ext uri="{FF2B5EF4-FFF2-40B4-BE49-F238E27FC236}">
                <a16:creationId xmlns:a16="http://schemas.microsoft.com/office/drawing/2014/main" id="{E309A253-73C1-4934-9AC6-81106E0F43BE}"/>
              </a:ext>
            </a:extLst>
          </p:cNvPr>
          <p:cNvSpPr txBox="1"/>
          <p:nvPr/>
        </p:nvSpPr>
        <p:spPr>
          <a:xfrm>
            <a:off x="1402575" y="3681606"/>
            <a:ext cx="3528392" cy="1954381"/>
          </a:xfrm>
          <a:prstGeom prst="rect">
            <a:avLst/>
          </a:prstGeom>
          <a:noFill/>
        </p:spPr>
        <p:txBody>
          <a:bodyPr wrap="square">
            <a:spAutoFit/>
          </a:bodyPr>
          <a:lstStyle>
            <a:defPPr>
              <a:defRPr lang="en-GB"/>
            </a:defPPr>
            <a:lvl1pPr algn="just">
              <a:buClr>
                <a:srgbClr val="E21776"/>
              </a:buClr>
              <a:defRPr sz="1400" i="1">
                <a:solidFill>
                  <a:schemeClr val="tx1">
                    <a:lumMod val="65000"/>
                    <a:lumOff val="35000"/>
                  </a:schemeClr>
                </a:solidFill>
                <a:latin typeface="FS Me" pitchFamily="50" charset="0"/>
              </a:defRPr>
            </a:lvl1pPr>
          </a:lstStyle>
          <a:p>
            <a:r>
              <a:rPr lang="en-GB" sz="1100" dirty="0"/>
              <a:t>Complete </a:t>
            </a:r>
            <a:r>
              <a:rPr lang="en-GB" sz="1100" dirty="0">
                <a:solidFill>
                  <a:srgbClr val="E21776"/>
                </a:solidFill>
              </a:rPr>
              <a:t>automatic air emissions monitoring systems</a:t>
            </a:r>
            <a:r>
              <a:rPr lang="en-GB" sz="1100" dirty="0"/>
              <a:t> Fuji, </a:t>
            </a:r>
            <a:r>
              <a:rPr lang="en-GB" sz="1100" dirty="0" err="1"/>
              <a:t>Thermo</a:t>
            </a:r>
            <a:r>
              <a:rPr lang="en-GB" sz="1100" dirty="0"/>
              <a:t> Scientific and Advanced Energy.
</a:t>
            </a:r>
            <a:br>
              <a:rPr lang="en-GB" sz="1100" dirty="0"/>
            </a:br>
            <a:r>
              <a:rPr lang="en-GB" sz="1100" dirty="0">
                <a:solidFill>
                  <a:srgbClr val="E21776"/>
                </a:solidFill>
              </a:rPr>
              <a:t>Complete systems of automatic monitoring of emissions to the atmosphere</a:t>
            </a:r>
            <a:r>
              <a:rPr lang="en-GB" sz="1100" dirty="0"/>
              <a:t>, including Sample Conditioning Systems, isokinetic probes, gas and particle analysers, measurement of auxiliary parameters (flow, pressure, temperature, water vapor ...), calibration systems, and systems of acquisition, storage, treatment, communication and data management.</a:t>
            </a:r>
          </a:p>
        </p:txBody>
      </p:sp>
      <p:sp>
        <p:nvSpPr>
          <p:cNvPr id="20" name="CuadroTexto 19">
            <a:extLst>
              <a:ext uri="{FF2B5EF4-FFF2-40B4-BE49-F238E27FC236}">
                <a16:creationId xmlns:a16="http://schemas.microsoft.com/office/drawing/2014/main" id="{4AA1135A-31B3-9BE7-16D0-CCF9B9626101}"/>
              </a:ext>
            </a:extLst>
          </p:cNvPr>
          <p:cNvSpPr txBox="1"/>
          <p:nvPr/>
        </p:nvSpPr>
        <p:spPr>
          <a:xfrm>
            <a:off x="6168592" y="1484784"/>
            <a:ext cx="3528392" cy="430887"/>
          </a:xfrm>
          <a:prstGeom prst="rect">
            <a:avLst/>
          </a:prstGeom>
          <a:noFill/>
        </p:spPr>
        <p:txBody>
          <a:bodyPr wrap="square">
            <a:spAutoFit/>
          </a:bodyPr>
          <a:lstStyle>
            <a:defPPr>
              <a:defRPr lang="en-GB"/>
            </a:defPPr>
            <a:lvl1pPr algn="just">
              <a:buClr>
                <a:srgbClr val="E21776"/>
              </a:buClr>
              <a:defRPr sz="1200" i="1">
                <a:solidFill>
                  <a:schemeClr val="tx1">
                    <a:lumMod val="65000"/>
                    <a:lumOff val="35000"/>
                  </a:schemeClr>
                </a:solidFill>
                <a:latin typeface="FS Me" pitchFamily="50" charset="0"/>
              </a:defRPr>
            </a:lvl1pPr>
          </a:lstStyle>
          <a:p>
            <a:r>
              <a:rPr lang="en-GB" sz="1100" dirty="0"/>
              <a:t>Versatile, </a:t>
            </a:r>
            <a:r>
              <a:rPr lang="en-GB" sz="1100" dirty="0">
                <a:solidFill>
                  <a:srgbClr val="E21776"/>
                </a:solidFill>
              </a:rPr>
              <a:t>state-of-the-art weather sensors</a:t>
            </a:r>
            <a:r>
              <a:rPr lang="en-GB" sz="1100" dirty="0"/>
              <a:t>, even for extreme high mountain climates</a:t>
            </a:r>
            <a:r>
              <a:rPr lang="en-GB" sz="1100" dirty="0">
                <a:solidFill>
                  <a:srgbClr val="E21776"/>
                </a:solidFill>
              </a:rPr>
              <a:t>.</a:t>
            </a:r>
            <a:endParaRPr lang="en-GB" sz="1100" dirty="0"/>
          </a:p>
        </p:txBody>
      </p:sp>
      <p:sp>
        <p:nvSpPr>
          <p:cNvPr id="5" name="CuadroTexto 4">
            <a:extLst>
              <a:ext uri="{FF2B5EF4-FFF2-40B4-BE49-F238E27FC236}">
                <a16:creationId xmlns:a16="http://schemas.microsoft.com/office/drawing/2014/main" id="{242EE660-77E6-C952-E180-B4F98FFB9ED8}"/>
              </a:ext>
            </a:extLst>
          </p:cNvPr>
          <p:cNvSpPr txBox="1"/>
          <p:nvPr/>
        </p:nvSpPr>
        <p:spPr>
          <a:xfrm>
            <a:off x="1391585" y="1463502"/>
            <a:ext cx="3458736" cy="938719"/>
          </a:xfrm>
          <a:prstGeom prst="rect">
            <a:avLst/>
          </a:prstGeom>
          <a:noFill/>
        </p:spPr>
        <p:txBody>
          <a:bodyPr wrap="square">
            <a:spAutoFit/>
          </a:bodyPr>
          <a:lstStyle>
            <a:defPPr>
              <a:defRPr lang="en-GB"/>
            </a:defPPr>
            <a:lvl1pPr algn="just">
              <a:buClr>
                <a:srgbClr val="E21776"/>
              </a:buClr>
              <a:defRPr sz="1100" i="1">
                <a:solidFill>
                  <a:schemeClr val="tx1">
                    <a:lumMod val="65000"/>
                    <a:lumOff val="35000"/>
                  </a:schemeClr>
                </a:solidFill>
                <a:latin typeface="FS Me" pitchFamily="50" charset="0"/>
              </a:defRPr>
            </a:lvl1pPr>
          </a:lstStyle>
          <a:p>
            <a:r>
              <a:rPr lang="en-GB" dirty="0">
                <a:solidFill>
                  <a:srgbClr val="E21776"/>
                </a:solidFill>
              </a:rPr>
              <a:t>Approved gas, particulate and organic compound analysers</a:t>
            </a:r>
            <a:r>
              <a:rPr lang="en-GB" dirty="0"/>
              <a:t>. </a:t>
            </a:r>
            <a:r>
              <a:rPr lang="en-GB" dirty="0" err="1"/>
              <a:t>Thermo</a:t>
            </a:r>
            <a:r>
              <a:rPr lang="en-GB" dirty="0"/>
              <a:t> Scientific, </a:t>
            </a:r>
            <a:r>
              <a:rPr lang="en-GB" dirty="0" err="1"/>
              <a:t>Synspec</a:t>
            </a:r>
            <a:r>
              <a:rPr lang="en-GB" dirty="0"/>
              <a:t>, </a:t>
            </a:r>
            <a:r>
              <a:rPr lang="en-GB" dirty="0" err="1"/>
              <a:t>Digitel</a:t>
            </a:r>
            <a:r>
              <a:rPr lang="en-GB" dirty="0"/>
              <a:t>, Advanced Energy and Eco Physics. and special gases INNOVA multiparametric, CH4, CO2, N2O, NH3, TCM, TCA, TCE, PCE, SF&amp;, Ethylene oxide, etc.</a:t>
            </a:r>
          </a:p>
        </p:txBody>
      </p:sp>
      <p:sp>
        <p:nvSpPr>
          <p:cNvPr id="9" name="CuadroTexto 8">
            <a:extLst>
              <a:ext uri="{FF2B5EF4-FFF2-40B4-BE49-F238E27FC236}">
                <a16:creationId xmlns:a16="http://schemas.microsoft.com/office/drawing/2014/main" id="{287EB895-50A0-F271-9447-228FC5B0FEE6}"/>
              </a:ext>
            </a:extLst>
          </p:cNvPr>
          <p:cNvSpPr txBox="1"/>
          <p:nvPr/>
        </p:nvSpPr>
        <p:spPr>
          <a:xfrm>
            <a:off x="1415249" y="2847636"/>
            <a:ext cx="3435072" cy="430887"/>
          </a:xfrm>
          <a:prstGeom prst="rect">
            <a:avLst/>
          </a:prstGeom>
          <a:noFill/>
        </p:spPr>
        <p:txBody>
          <a:bodyPr wrap="square">
            <a:spAutoFit/>
          </a:bodyPr>
          <a:lstStyle>
            <a:defPPr>
              <a:defRPr lang="en-GB"/>
            </a:defPPr>
            <a:lvl1pPr algn="just">
              <a:buClr>
                <a:srgbClr val="E21776"/>
              </a:buClr>
              <a:defRPr sz="1100" i="1">
                <a:solidFill>
                  <a:schemeClr val="tx1">
                    <a:lumMod val="65000"/>
                    <a:lumOff val="35000"/>
                  </a:schemeClr>
                </a:solidFill>
                <a:latin typeface="FS Me" pitchFamily="50" charset="0"/>
              </a:defRPr>
            </a:lvl1pPr>
          </a:lstStyle>
          <a:p>
            <a:r>
              <a:rPr lang="en-GB" dirty="0" err="1">
                <a:solidFill>
                  <a:srgbClr val="E21776"/>
                </a:solidFill>
              </a:rPr>
              <a:t>Digitel</a:t>
            </a:r>
            <a:r>
              <a:rPr lang="en-GB" dirty="0">
                <a:solidFill>
                  <a:srgbClr val="E21776"/>
                </a:solidFill>
              </a:rPr>
              <a:t> high (CAV) and low (CBV) volume samplers</a:t>
            </a:r>
            <a:r>
              <a:rPr lang="en-GB" dirty="0"/>
              <a:t>, with automatic sequential loading</a:t>
            </a:r>
          </a:p>
        </p:txBody>
      </p:sp>
      <p:sp>
        <p:nvSpPr>
          <p:cNvPr id="13" name="CuadroTexto 12">
            <a:extLst>
              <a:ext uri="{FF2B5EF4-FFF2-40B4-BE49-F238E27FC236}">
                <a16:creationId xmlns:a16="http://schemas.microsoft.com/office/drawing/2014/main" id="{67CFEF78-C115-CB9C-09DE-D74BCE658C84}"/>
              </a:ext>
            </a:extLst>
          </p:cNvPr>
          <p:cNvSpPr txBox="1"/>
          <p:nvPr/>
        </p:nvSpPr>
        <p:spPr>
          <a:xfrm>
            <a:off x="1391585" y="6140163"/>
            <a:ext cx="3321603" cy="430887"/>
          </a:xfrm>
          <a:prstGeom prst="rect">
            <a:avLst/>
          </a:prstGeom>
          <a:noFill/>
        </p:spPr>
        <p:txBody>
          <a:bodyPr wrap="square">
            <a:spAutoFit/>
          </a:bodyPr>
          <a:lstStyle>
            <a:defPPr>
              <a:defRPr lang="en-GB"/>
            </a:defPPr>
            <a:lvl1pPr algn="just">
              <a:buClr>
                <a:srgbClr val="E21776"/>
              </a:buClr>
              <a:defRPr sz="1100" i="1">
                <a:solidFill>
                  <a:schemeClr val="tx1">
                    <a:lumMod val="65000"/>
                    <a:lumOff val="35000"/>
                  </a:schemeClr>
                </a:solidFill>
                <a:latin typeface="FS Me" pitchFamily="50" charset="0"/>
              </a:defRPr>
            </a:lvl1pPr>
          </a:lstStyle>
          <a:p>
            <a:r>
              <a:rPr lang="en-GB" dirty="0" err="1">
                <a:solidFill>
                  <a:srgbClr val="E21776"/>
                </a:solidFill>
              </a:rPr>
              <a:t>Thermo</a:t>
            </a:r>
            <a:r>
              <a:rPr lang="en-GB" dirty="0">
                <a:solidFill>
                  <a:srgbClr val="E21776"/>
                </a:solidFill>
              </a:rPr>
              <a:t> Portable Solutions</a:t>
            </a:r>
            <a:r>
              <a:rPr lang="en-GB" dirty="0"/>
              <a:t> for Toxic Vapours (FID or FID/PID), Hydrocarbons or Particulate Matter</a:t>
            </a:r>
          </a:p>
        </p:txBody>
      </p:sp>
      <p:sp>
        <p:nvSpPr>
          <p:cNvPr id="16" name="CuadroTexto 15">
            <a:extLst>
              <a:ext uri="{FF2B5EF4-FFF2-40B4-BE49-F238E27FC236}">
                <a16:creationId xmlns:a16="http://schemas.microsoft.com/office/drawing/2014/main" id="{0DCBF859-BBE0-3BB1-A54B-409E02405C79}"/>
              </a:ext>
            </a:extLst>
          </p:cNvPr>
          <p:cNvSpPr txBox="1"/>
          <p:nvPr/>
        </p:nvSpPr>
        <p:spPr>
          <a:xfrm>
            <a:off x="6173487" y="2355652"/>
            <a:ext cx="3528392" cy="938719"/>
          </a:xfrm>
          <a:prstGeom prst="rect">
            <a:avLst/>
          </a:prstGeom>
          <a:noFill/>
        </p:spPr>
        <p:txBody>
          <a:bodyPr wrap="square">
            <a:spAutoFit/>
          </a:bodyPr>
          <a:lstStyle>
            <a:defPPr>
              <a:defRPr lang="en-GB"/>
            </a:defPPr>
            <a:lvl1pPr algn="just">
              <a:buClr>
                <a:srgbClr val="E21776"/>
              </a:buClr>
              <a:defRPr sz="1200" i="1">
                <a:solidFill>
                  <a:schemeClr val="tx1">
                    <a:lumMod val="65000"/>
                    <a:lumOff val="35000"/>
                  </a:schemeClr>
                </a:solidFill>
                <a:latin typeface="FS Me" pitchFamily="50" charset="0"/>
              </a:defRPr>
            </a:lvl1pPr>
          </a:lstStyle>
          <a:p>
            <a:r>
              <a:rPr lang="en-GB" sz="1100" dirty="0">
                <a:solidFill>
                  <a:srgbClr val="E21776"/>
                </a:solidFill>
              </a:rPr>
              <a:t>Installation of complete stations, for meteorological networks, and as part of air quality stations</a:t>
            </a:r>
            <a:r>
              <a:rPr lang="en-GB" sz="1100" dirty="0"/>
              <a:t>.
40 years with the design, manufacture, installation and commissioning of complete air quality measurement stations</a:t>
            </a:r>
            <a:endParaRPr lang="en-GB" sz="1100" i="0" dirty="0">
              <a:solidFill>
                <a:srgbClr val="747477"/>
              </a:solidFill>
              <a:effectLst/>
              <a:latin typeface="Tahoma" panose="020B0604030504040204" pitchFamily="34" charset="0"/>
            </a:endParaRPr>
          </a:p>
        </p:txBody>
      </p:sp>
      <p:sp>
        <p:nvSpPr>
          <p:cNvPr id="18" name="CuadroTexto 17">
            <a:extLst>
              <a:ext uri="{FF2B5EF4-FFF2-40B4-BE49-F238E27FC236}">
                <a16:creationId xmlns:a16="http://schemas.microsoft.com/office/drawing/2014/main" id="{68DDFE67-D758-B1D3-4BE5-DFEE6F4615B5}"/>
              </a:ext>
            </a:extLst>
          </p:cNvPr>
          <p:cNvSpPr txBox="1"/>
          <p:nvPr/>
        </p:nvSpPr>
        <p:spPr>
          <a:xfrm>
            <a:off x="6188422" y="3901405"/>
            <a:ext cx="3528392" cy="1446550"/>
          </a:xfrm>
          <a:prstGeom prst="rect">
            <a:avLst/>
          </a:prstGeom>
          <a:noFill/>
        </p:spPr>
        <p:txBody>
          <a:bodyPr wrap="square">
            <a:spAutoFit/>
          </a:bodyPr>
          <a:lstStyle>
            <a:defPPr>
              <a:defRPr lang="en-GB"/>
            </a:defPPr>
            <a:lvl1pPr algn="just">
              <a:buClr>
                <a:srgbClr val="E21776"/>
              </a:buClr>
              <a:defRPr sz="1200" i="1">
                <a:solidFill>
                  <a:schemeClr val="tx1">
                    <a:lumMod val="65000"/>
                    <a:lumOff val="35000"/>
                  </a:schemeClr>
                </a:solidFill>
                <a:latin typeface="FS Me" pitchFamily="50" charset="0"/>
              </a:defRPr>
            </a:lvl1pPr>
          </a:lstStyle>
          <a:p>
            <a:r>
              <a:rPr lang="en-GB" sz="1100" i="0" dirty="0">
                <a:solidFill>
                  <a:srgbClr val="747477"/>
                </a:solidFill>
                <a:latin typeface="Tahoma" panose="020B0604030504040204" pitchFamily="34" charset="0"/>
              </a:rPr>
              <a:t>We design and </a:t>
            </a:r>
            <a:r>
              <a:rPr lang="en-GB" sz="1100" i="0" dirty="0">
                <a:solidFill>
                  <a:srgbClr val="E21776"/>
                </a:solidFill>
                <a:latin typeface="Tahoma" panose="020B0604030504040204" pitchFamily="34" charset="0"/>
              </a:rPr>
              <a:t>manufacture mobile air quality measurement units</a:t>
            </a:r>
            <a:r>
              <a:rPr lang="en-GB" sz="1100" i="0" dirty="0">
                <a:solidFill>
                  <a:srgbClr val="747477"/>
                </a:solidFill>
                <a:latin typeface="Tahoma" panose="020B0604030504040204" pitchFamily="34" charset="0"/>
              </a:rPr>
              <a:t>, adapted to customer needs.
</a:t>
            </a:r>
            <a:br>
              <a:rPr lang="en-GB" sz="1100" i="0" dirty="0">
                <a:solidFill>
                  <a:srgbClr val="747477"/>
                </a:solidFill>
                <a:latin typeface="Tahoma" panose="020B0604030504040204" pitchFamily="34" charset="0"/>
              </a:rPr>
            </a:br>
            <a:r>
              <a:rPr lang="en-GB" sz="1100" i="0" dirty="0">
                <a:solidFill>
                  <a:srgbClr val="747477"/>
                </a:solidFill>
                <a:latin typeface="Tahoma" panose="020B0604030504040204" pitchFamily="34" charset="0"/>
              </a:rPr>
              <a:t>They allow automatic monitoring, with the sending of data in real time following the same standards as fixed stations, with flexibility of location, allowing specific measurement campaigns anywhere.
</a:t>
            </a:r>
            <a:endParaRPr lang="en-GB" sz="1100" i="0" dirty="0">
              <a:solidFill>
                <a:srgbClr val="747477"/>
              </a:solidFill>
              <a:effectLst/>
              <a:latin typeface="Tahoma" panose="020B0604030504040204" pitchFamily="34" charset="0"/>
            </a:endParaRPr>
          </a:p>
        </p:txBody>
      </p:sp>
      <p:sp>
        <p:nvSpPr>
          <p:cNvPr id="19" name="CuadroTexto 18">
            <a:extLst>
              <a:ext uri="{FF2B5EF4-FFF2-40B4-BE49-F238E27FC236}">
                <a16:creationId xmlns:a16="http://schemas.microsoft.com/office/drawing/2014/main" id="{27D45B54-0F39-08E3-1CF5-4559B5824876}"/>
              </a:ext>
            </a:extLst>
          </p:cNvPr>
          <p:cNvSpPr txBox="1"/>
          <p:nvPr/>
        </p:nvSpPr>
        <p:spPr>
          <a:xfrm>
            <a:off x="6199262" y="5802649"/>
            <a:ext cx="3528392" cy="769441"/>
          </a:xfrm>
          <a:prstGeom prst="rect">
            <a:avLst/>
          </a:prstGeom>
          <a:noFill/>
        </p:spPr>
        <p:txBody>
          <a:bodyPr wrap="square">
            <a:spAutoFit/>
          </a:bodyPr>
          <a:lstStyle>
            <a:defPPr>
              <a:defRPr lang="en-GB"/>
            </a:defPPr>
            <a:lvl1pPr algn="just">
              <a:buClr>
                <a:srgbClr val="E21776"/>
              </a:buClr>
              <a:defRPr sz="1100" i="1">
                <a:solidFill>
                  <a:schemeClr val="tx1">
                    <a:lumMod val="65000"/>
                    <a:lumOff val="35000"/>
                  </a:schemeClr>
                </a:solidFill>
                <a:latin typeface="FS Me" pitchFamily="50" charset="0"/>
              </a:defRPr>
            </a:lvl1pPr>
          </a:lstStyle>
          <a:p>
            <a:r>
              <a:rPr lang="en-GB" dirty="0">
                <a:solidFill>
                  <a:srgbClr val="E21776"/>
                </a:solidFill>
              </a:rPr>
              <a:t>IoT sensor for Smart Cities</a:t>
            </a:r>
            <a:r>
              <a:rPr lang="en-GB" dirty="0"/>
              <a:t>, which provides a highly efficient and large-scale mapping tool of pollution (air and noise) of cities or industrial environments. Maintenance-free, plug &amp; play gas sensor cartridge.</a:t>
            </a:r>
          </a:p>
        </p:txBody>
      </p:sp>
      <p:sp>
        <p:nvSpPr>
          <p:cNvPr id="7" name="CuadroTexto 6">
            <a:extLst>
              <a:ext uri="{FF2B5EF4-FFF2-40B4-BE49-F238E27FC236}">
                <a16:creationId xmlns:a16="http://schemas.microsoft.com/office/drawing/2014/main" id="{6AA345CF-24DE-ADCA-E407-8F6551DEA8E9}"/>
              </a:ext>
            </a:extLst>
          </p:cNvPr>
          <p:cNvSpPr txBox="1"/>
          <p:nvPr/>
        </p:nvSpPr>
        <p:spPr>
          <a:xfrm>
            <a:off x="1379399" y="1206471"/>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Air Quality Analyzers</a:t>
            </a:r>
          </a:p>
        </p:txBody>
      </p:sp>
      <p:sp>
        <p:nvSpPr>
          <p:cNvPr id="11" name="CuadroTexto 10">
            <a:extLst>
              <a:ext uri="{FF2B5EF4-FFF2-40B4-BE49-F238E27FC236}">
                <a16:creationId xmlns:a16="http://schemas.microsoft.com/office/drawing/2014/main" id="{808F1C68-0B83-A4F7-7FFC-90A8E70882B4}"/>
              </a:ext>
            </a:extLst>
          </p:cNvPr>
          <p:cNvSpPr txBox="1"/>
          <p:nvPr/>
        </p:nvSpPr>
        <p:spPr>
          <a:xfrm>
            <a:off x="1379399" y="2564904"/>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Particle samplers</a:t>
            </a:r>
          </a:p>
        </p:txBody>
      </p:sp>
      <p:sp>
        <p:nvSpPr>
          <p:cNvPr id="21" name="CuadroTexto 20">
            <a:extLst>
              <a:ext uri="{FF2B5EF4-FFF2-40B4-BE49-F238E27FC236}">
                <a16:creationId xmlns:a16="http://schemas.microsoft.com/office/drawing/2014/main" id="{7510C116-143F-3936-D661-27D434ADF0D6}"/>
              </a:ext>
            </a:extLst>
          </p:cNvPr>
          <p:cNvSpPr txBox="1"/>
          <p:nvPr/>
        </p:nvSpPr>
        <p:spPr>
          <a:xfrm>
            <a:off x="1402575" y="5867320"/>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Portable equipment</a:t>
            </a:r>
          </a:p>
        </p:txBody>
      </p:sp>
      <p:sp>
        <p:nvSpPr>
          <p:cNvPr id="22" name="CuadroTexto 21">
            <a:extLst>
              <a:ext uri="{FF2B5EF4-FFF2-40B4-BE49-F238E27FC236}">
                <a16:creationId xmlns:a16="http://schemas.microsoft.com/office/drawing/2014/main" id="{FDEEB21D-6C90-DCDE-05EE-36F7B60721DB}"/>
              </a:ext>
            </a:extLst>
          </p:cNvPr>
          <p:cNvSpPr txBox="1"/>
          <p:nvPr/>
        </p:nvSpPr>
        <p:spPr>
          <a:xfrm>
            <a:off x="1402575" y="3426201"/>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Emission measurement system</a:t>
            </a:r>
          </a:p>
        </p:txBody>
      </p:sp>
      <p:sp>
        <p:nvSpPr>
          <p:cNvPr id="23" name="CuadroTexto 22">
            <a:extLst>
              <a:ext uri="{FF2B5EF4-FFF2-40B4-BE49-F238E27FC236}">
                <a16:creationId xmlns:a16="http://schemas.microsoft.com/office/drawing/2014/main" id="{0A1E5398-CBB5-FB4B-8440-8A4031CD4FE2}"/>
              </a:ext>
            </a:extLst>
          </p:cNvPr>
          <p:cNvSpPr txBox="1"/>
          <p:nvPr/>
        </p:nvSpPr>
        <p:spPr>
          <a:xfrm>
            <a:off x="6155715" y="1269683"/>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Meteorology</a:t>
            </a:r>
          </a:p>
        </p:txBody>
      </p:sp>
      <p:sp>
        <p:nvSpPr>
          <p:cNvPr id="24" name="CuadroTexto 23">
            <a:extLst>
              <a:ext uri="{FF2B5EF4-FFF2-40B4-BE49-F238E27FC236}">
                <a16:creationId xmlns:a16="http://schemas.microsoft.com/office/drawing/2014/main" id="{EBAC18C3-31DC-D93E-B7A6-7ABA9C573EF4}"/>
              </a:ext>
            </a:extLst>
          </p:cNvPr>
          <p:cNvSpPr txBox="1"/>
          <p:nvPr/>
        </p:nvSpPr>
        <p:spPr>
          <a:xfrm>
            <a:off x="6168592" y="2132856"/>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Air quality measurement stations</a:t>
            </a:r>
          </a:p>
        </p:txBody>
      </p:sp>
      <p:sp>
        <p:nvSpPr>
          <p:cNvPr id="25" name="CuadroTexto 24">
            <a:extLst>
              <a:ext uri="{FF2B5EF4-FFF2-40B4-BE49-F238E27FC236}">
                <a16:creationId xmlns:a16="http://schemas.microsoft.com/office/drawing/2014/main" id="{7ABEE462-0AFB-64DF-AC53-FEA33F7CF939}"/>
              </a:ext>
            </a:extLst>
          </p:cNvPr>
          <p:cNvSpPr txBox="1"/>
          <p:nvPr/>
        </p:nvSpPr>
        <p:spPr>
          <a:xfrm>
            <a:off x="6181736" y="3699029"/>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a:t>Mobile air quality units</a:t>
            </a:r>
          </a:p>
        </p:txBody>
      </p:sp>
      <p:sp>
        <p:nvSpPr>
          <p:cNvPr id="26" name="CuadroTexto 25">
            <a:extLst>
              <a:ext uri="{FF2B5EF4-FFF2-40B4-BE49-F238E27FC236}">
                <a16:creationId xmlns:a16="http://schemas.microsoft.com/office/drawing/2014/main" id="{2BA99E4D-619D-9725-A04B-FB350D012392}"/>
              </a:ext>
            </a:extLst>
          </p:cNvPr>
          <p:cNvSpPr txBox="1"/>
          <p:nvPr/>
        </p:nvSpPr>
        <p:spPr>
          <a:xfrm>
            <a:off x="6200664" y="5581108"/>
            <a:ext cx="3333789" cy="276999"/>
          </a:xfrm>
          <a:prstGeom prst="rect">
            <a:avLst/>
          </a:prstGeom>
          <a:noFill/>
        </p:spPr>
        <p:txBody>
          <a:bodyPr wrap="square">
            <a:spAutoFit/>
          </a:bodyPr>
          <a:lstStyle>
            <a:defPPr>
              <a:defRPr lang="en-GB"/>
            </a:defPPr>
            <a:lvl1pPr>
              <a:defRPr sz="1100" b="1" i="1">
                <a:solidFill>
                  <a:srgbClr val="69BE28"/>
                </a:solidFill>
                <a:latin typeface="FS Me" pitchFamily="50" charset="0"/>
              </a:defRPr>
            </a:lvl1pPr>
          </a:lstStyle>
          <a:p>
            <a:r>
              <a:rPr lang="en-GB" sz="1200" dirty="0"/>
              <a:t>Bettair IoT Devices</a:t>
            </a:r>
          </a:p>
        </p:txBody>
      </p:sp>
      <p:grpSp>
        <p:nvGrpSpPr>
          <p:cNvPr id="34" name="Grupo 33">
            <a:extLst>
              <a:ext uri="{FF2B5EF4-FFF2-40B4-BE49-F238E27FC236}">
                <a16:creationId xmlns:a16="http://schemas.microsoft.com/office/drawing/2014/main" id="{387EEE0F-00A3-A321-9A86-829BF06697B2}"/>
              </a:ext>
            </a:extLst>
          </p:cNvPr>
          <p:cNvGrpSpPr/>
          <p:nvPr/>
        </p:nvGrpSpPr>
        <p:grpSpPr>
          <a:xfrm>
            <a:off x="6537176" y="300449"/>
            <a:ext cx="1220443" cy="603309"/>
            <a:chOff x="4151117" y="453290"/>
            <a:chExt cx="1220443" cy="603309"/>
          </a:xfrm>
        </p:grpSpPr>
        <p:pic>
          <p:nvPicPr>
            <p:cNvPr id="35" name="Imagen 34" descr="Diagrama&#10;&#10;Descripción generada automáticamente">
              <a:extLst>
                <a:ext uri="{FF2B5EF4-FFF2-40B4-BE49-F238E27FC236}">
                  <a16:creationId xmlns:a16="http://schemas.microsoft.com/office/drawing/2014/main" id="{D8D551AF-E714-4D30-5C10-8540AE381C1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36" name="Imagen 35" descr="Imagen que contiene Diagrama&#10;&#10;Descripción generada automáticamente">
              <a:extLst>
                <a:ext uri="{FF2B5EF4-FFF2-40B4-BE49-F238E27FC236}">
                  <a16:creationId xmlns:a16="http://schemas.microsoft.com/office/drawing/2014/main" id="{E41B93A7-F709-896E-E9CD-2125B6BE2F62}"/>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37" name="Gráfico 36">
              <a:extLst>
                <a:ext uri="{FF2B5EF4-FFF2-40B4-BE49-F238E27FC236}">
                  <a16:creationId xmlns:a16="http://schemas.microsoft.com/office/drawing/2014/main" id="{C5B0306F-326A-6DB1-366F-224574BF855F}"/>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l="8889" t="21785" r="40705" b="21787"/>
            <a:stretch/>
          </p:blipFill>
          <p:spPr>
            <a:xfrm>
              <a:off x="5108411" y="754944"/>
              <a:ext cx="216495" cy="254930"/>
            </a:xfrm>
            <a:prstGeom prst="rect">
              <a:avLst/>
            </a:prstGeom>
          </p:spPr>
        </p:pic>
        <p:pic>
          <p:nvPicPr>
            <p:cNvPr id="38" name="Imagen 37" descr="Icono&#10;&#10;Descripción generada automáticamente">
              <a:extLst>
                <a:ext uri="{FF2B5EF4-FFF2-40B4-BE49-F238E27FC236}">
                  <a16:creationId xmlns:a16="http://schemas.microsoft.com/office/drawing/2014/main" id="{7AC21F6D-054C-A057-079C-D7E39B5B3D0C}"/>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39" name="Imagen 38" descr="Icono&#10;&#10;Descripción generada automáticamente">
              <a:extLst>
                <a:ext uri="{FF2B5EF4-FFF2-40B4-BE49-F238E27FC236}">
                  <a16:creationId xmlns:a16="http://schemas.microsoft.com/office/drawing/2014/main" id="{46EBC041-6404-4CAE-C238-264EADDCEABE}"/>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4014131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D645EFBD-B189-AD8F-8C7B-B4C66912FB9C}"/>
              </a:ext>
            </a:extLst>
          </p:cNvPr>
          <p:cNvGrpSpPr/>
          <p:nvPr/>
        </p:nvGrpSpPr>
        <p:grpSpPr>
          <a:xfrm>
            <a:off x="0" y="1141430"/>
            <a:ext cx="3874697" cy="3424602"/>
            <a:chOff x="51388" y="1720891"/>
            <a:chExt cx="3874697" cy="3424602"/>
          </a:xfrm>
        </p:grpSpPr>
        <p:pic>
          <p:nvPicPr>
            <p:cNvPr id="41" name="Imagen 40" descr="Imagen que contiene Icono&#10;&#10;Descripción generada automáticamente">
              <a:extLst>
                <a:ext uri="{FF2B5EF4-FFF2-40B4-BE49-F238E27FC236}">
                  <a16:creationId xmlns:a16="http://schemas.microsoft.com/office/drawing/2014/main" id="{CF05F5DE-B0AE-1BA1-31AF-BB6C5DF39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42" name="Imagen 41" descr="Diagrama&#10;&#10;Descripción generada automáticamente">
              <a:extLst>
                <a:ext uri="{FF2B5EF4-FFF2-40B4-BE49-F238E27FC236}">
                  <a16:creationId xmlns:a16="http://schemas.microsoft.com/office/drawing/2014/main" id="{173717C8-904E-FBD7-7CB6-F387A5A3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43" name="Imagen 42" descr="Imagen que contiene Diagrama&#10;&#10;Descripción generada automáticamente">
              <a:extLst>
                <a:ext uri="{FF2B5EF4-FFF2-40B4-BE49-F238E27FC236}">
                  <a16:creationId xmlns:a16="http://schemas.microsoft.com/office/drawing/2014/main" id="{1A69CAFF-D544-A472-5CDB-6ACACB462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44" name="Gráfico 43">
              <a:extLst>
                <a:ext uri="{FF2B5EF4-FFF2-40B4-BE49-F238E27FC236}">
                  <a16:creationId xmlns:a16="http://schemas.microsoft.com/office/drawing/2014/main" id="{BDD4DC2E-295A-5F7B-5622-42314DE3F05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2490327" y="1802260"/>
              <a:ext cx="887321" cy="1044848"/>
            </a:xfrm>
            <a:prstGeom prst="rect">
              <a:avLst/>
            </a:prstGeom>
          </p:spPr>
        </p:pic>
      </p:grpSp>
      <p:sp>
        <p:nvSpPr>
          <p:cNvPr id="8" name="7 Rectángulo"/>
          <p:cNvSpPr/>
          <p:nvPr/>
        </p:nvSpPr>
        <p:spPr>
          <a:xfrm>
            <a:off x="1640632" y="1839013"/>
            <a:ext cx="6264696" cy="3170099"/>
          </a:xfrm>
          <a:prstGeom prst="rect">
            <a:avLst/>
          </a:prstGeom>
        </p:spPr>
        <p:txBody>
          <a:bodyPr wrap="square">
            <a:spAutoFit/>
          </a:bodyPr>
          <a:lstStyle/>
          <a:p>
            <a:pPr marL="1257300" lvl="2" indent="-342900">
              <a:buFont typeface="+mj-lt"/>
              <a:buAutoNum type="arabicPeriod"/>
            </a:pPr>
            <a:r>
              <a:rPr lang="en-GB" sz="2000" b="1" i="1" dirty="0">
                <a:solidFill>
                  <a:schemeClr val="tx1">
                    <a:lumMod val="65000"/>
                    <a:lumOff val="35000"/>
                  </a:schemeClr>
                </a:solidFill>
                <a:latin typeface="FS Me" pitchFamily="50" charset="0"/>
              </a:rPr>
              <a:t>About dnota</a:t>
            </a:r>
          </a:p>
          <a:p>
            <a:pPr marL="1257300" lvl="2" indent="-342900">
              <a:buFont typeface="+mj-lt"/>
              <a:buAutoNum type="arabicPeriod"/>
            </a:pPr>
            <a:endParaRPr lang="es-ES"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Products Air Quality Monitoring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rgbClr val="E21776"/>
                </a:solidFill>
                <a:latin typeface="FS Me" pitchFamily="50" charset="0"/>
              </a:rPr>
              <a:t>Air Quality Monitoring Services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Advanced IoT Products &amp; Services Air Quality and Smart Cities</a:t>
            </a:r>
          </a:p>
        </p:txBody>
      </p:sp>
      <p:sp>
        <p:nvSpPr>
          <p:cNvPr id="6" name="4 Rectángulo">
            <a:extLst>
              <a:ext uri="{FF2B5EF4-FFF2-40B4-BE49-F238E27FC236}">
                <a16:creationId xmlns:a16="http://schemas.microsoft.com/office/drawing/2014/main" id="{55727BAC-4B85-EB81-4A90-4E96F2AE6354}"/>
              </a:ext>
            </a:extLst>
          </p:cNvPr>
          <p:cNvSpPr/>
          <p:nvPr/>
        </p:nvSpPr>
        <p:spPr>
          <a:xfrm>
            <a:off x="8534290" y="602104"/>
            <a:ext cx="782587" cy="369332"/>
          </a:xfrm>
          <a:prstGeom prst="rect">
            <a:avLst/>
          </a:prstGeom>
        </p:spPr>
        <p:txBody>
          <a:bodyPr wrap="none">
            <a:spAutoFit/>
          </a:bodyPr>
          <a:lstStyle/>
          <a:p>
            <a:pPr algn="r"/>
            <a:r>
              <a:rPr lang="en-GB" b="1" i="1">
                <a:solidFill>
                  <a:srgbClr val="E21776"/>
                </a:solidFill>
                <a:latin typeface="FS Me" pitchFamily="50" charset="0"/>
              </a:rPr>
              <a:t>Index</a:t>
            </a:r>
          </a:p>
        </p:txBody>
      </p:sp>
      <p:grpSp>
        <p:nvGrpSpPr>
          <p:cNvPr id="25" name="Grupo 24">
            <a:extLst>
              <a:ext uri="{FF2B5EF4-FFF2-40B4-BE49-F238E27FC236}">
                <a16:creationId xmlns:a16="http://schemas.microsoft.com/office/drawing/2014/main" id="{458B4B69-59EB-14EC-6551-D84E71E104E2}"/>
              </a:ext>
            </a:extLst>
          </p:cNvPr>
          <p:cNvGrpSpPr/>
          <p:nvPr/>
        </p:nvGrpSpPr>
        <p:grpSpPr>
          <a:xfrm>
            <a:off x="2144688" y="1628799"/>
            <a:ext cx="720080" cy="792088"/>
            <a:chOff x="560512" y="1484784"/>
            <a:chExt cx="720080" cy="792088"/>
          </a:xfrm>
        </p:grpSpPr>
        <p:cxnSp>
          <p:nvCxnSpPr>
            <p:cNvPr id="20" name="Conector recto 19">
              <a:extLst>
                <a:ext uri="{FF2B5EF4-FFF2-40B4-BE49-F238E27FC236}">
                  <a16:creationId xmlns:a16="http://schemas.microsoft.com/office/drawing/2014/main" id="{36C6E600-418D-0B48-7708-12F79378562C}"/>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AB2E9C-877C-C6AB-5154-045B92D0761B}"/>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A0E1FD04-7022-686B-2707-717885BFCD96}"/>
              </a:ext>
            </a:extLst>
          </p:cNvPr>
          <p:cNvGrpSpPr/>
          <p:nvPr/>
        </p:nvGrpSpPr>
        <p:grpSpPr>
          <a:xfrm rot="16200000">
            <a:off x="2180692" y="4617132"/>
            <a:ext cx="720080" cy="792088"/>
            <a:chOff x="560512" y="1484784"/>
            <a:chExt cx="720080" cy="792088"/>
          </a:xfrm>
        </p:grpSpPr>
        <p:cxnSp>
          <p:nvCxnSpPr>
            <p:cNvPr id="27" name="Conector recto 26">
              <a:extLst>
                <a:ext uri="{FF2B5EF4-FFF2-40B4-BE49-F238E27FC236}">
                  <a16:creationId xmlns:a16="http://schemas.microsoft.com/office/drawing/2014/main" id="{DFD6DAFA-BD8D-A29C-5860-FCDB03C470E9}"/>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F0DD6F4-0880-B1B6-D0CA-5A61850E0927}"/>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15360B90-1B3E-4838-DF46-772778C9E928}"/>
              </a:ext>
            </a:extLst>
          </p:cNvPr>
          <p:cNvGrpSpPr/>
          <p:nvPr/>
        </p:nvGrpSpPr>
        <p:grpSpPr>
          <a:xfrm rot="5400000">
            <a:off x="7185248" y="1628799"/>
            <a:ext cx="720080" cy="792088"/>
            <a:chOff x="560512" y="1484784"/>
            <a:chExt cx="720080" cy="792088"/>
          </a:xfrm>
        </p:grpSpPr>
        <p:cxnSp>
          <p:nvCxnSpPr>
            <p:cNvPr id="30" name="Conector recto 29">
              <a:extLst>
                <a:ext uri="{FF2B5EF4-FFF2-40B4-BE49-F238E27FC236}">
                  <a16:creationId xmlns:a16="http://schemas.microsoft.com/office/drawing/2014/main" id="{EAB2DF3F-E104-1B99-3C35-187C1DC3B47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BA2AD0B-7350-4A2E-82C8-48FEAAE529DF}"/>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upo 31">
            <a:extLst>
              <a:ext uri="{FF2B5EF4-FFF2-40B4-BE49-F238E27FC236}">
                <a16:creationId xmlns:a16="http://schemas.microsoft.com/office/drawing/2014/main" id="{69C2FE8A-3FF7-8CD7-5C75-DC3A5937DEEC}"/>
              </a:ext>
            </a:extLst>
          </p:cNvPr>
          <p:cNvGrpSpPr/>
          <p:nvPr/>
        </p:nvGrpSpPr>
        <p:grpSpPr>
          <a:xfrm rot="10800000">
            <a:off x="7257256" y="4509119"/>
            <a:ext cx="720080" cy="792088"/>
            <a:chOff x="560512" y="1484784"/>
            <a:chExt cx="720080" cy="792088"/>
          </a:xfrm>
        </p:grpSpPr>
        <p:cxnSp>
          <p:nvCxnSpPr>
            <p:cNvPr id="33" name="Conector recto 32">
              <a:extLst>
                <a:ext uri="{FF2B5EF4-FFF2-40B4-BE49-F238E27FC236}">
                  <a16:creationId xmlns:a16="http://schemas.microsoft.com/office/drawing/2014/main" id="{85A42151-80E5-04C6-B9E3-9938B3F4F7E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27FC0703-7F0E-E295-853C-872E37168A60}"/>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o 44">
            <a:extLst>
              <a:ext uri="{FF2B5EF4-FFF2-40B4-BE49-F238E27FC236}">
                <a16:creationId xmlns:a16="http://schemas.microsoft.com/office/drawing/2014/main" id="{68E5D758-5F7D-284F-D73B-FF612A7E1632}"/>
              </a:ext>
            </a:extLst>
          </p:cNvPr>
          <p:cNvGrpSpPr/>
          <p:nvPr/>
        </p:nvGrpSpPr>
        <p:grpSpPr>
          <a:xfrm>
            <a:off x="6537176" y="300449"/>
            <a:ext cx="1220443" cy="603309"/>
            <a:chOff x="4151117" y="453290"/>
            <a:chExt cx="1220443" cy="603309"/>
          </a:xfrm>
        </p:grpSpPr>
        <p:pic>
          <p:nvPicPr>
            <p:cNvPr id="46" name="Imagen 45" descr="Diagrama&#10;&#10;Descripción generada automáticamente">
              <a:extLst>
                <a:ext uri="{FF2B5EF4-FFF2-40B4-BE49-F238E27FC236}">
                  <a16:creationId xmlns:a16="http://schemas.microsoft.com/office/drawing/2014/main" id="{98EBCF1F-D662-0185-D9D1-59DEACEC7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47" name="Imagen 46" descr="Imagen que contiene Diagrama&#10;&#10;Descripción generada automáticamente">
              <a:extLst>
                <a:ext uri="{FF2B5EF4-FFF2-40B4-BE49-F238E27FC236}">
                  <a16:creationId xmlns:a16="http://schemas.microsoft.com/office/drawing/2014/main" id="{85ED6D55-1A7A-1651-ADAE-67103F26B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48" name="Gráfico 47">
              <a:extLst>
                <a:ext uri="{FF2B5EF4-FFF2-40B4-BE49-F238E27FC236}">
                  <a16:creationId xmlns:a16="http://schemas.microsoft.com/office/drawing/2014/main" id="{EF6392AD-3133-47BE-C95D-E4CD06FEA4F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49" name="Imagen 48" descr="Icono&#10;&#10;Descripción generada automáticamente">
              <a:extLst>
                <a:ext uri="{FF2B5EF4-FFF2-40B4-BE49-F238E27FC236}">
                  <a16:creationId xmlns:a16="http://schemas.microsoft.com/office/drawing/2014/main" id="{D6BDC46A-9DDA-422F-FAFC-3B605F93A2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50" name="Imagen 49" descr="Icono&#10;&#10;Descripción generada automáticamente">
              <a:extLst>
                <a:ext uri="{FF2B5EF4-FFF2-40B4-BE49-F238E27FC236}">
                  <a16:creationId xmlns:a16="http://schemas.microsoft.com/office/drawing/2014/main" id="{957788C2-7AA3-7D54-CF68-FE9E52E78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1951468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4 Rectángulo">
            <a:extLst>
              <a:ext uri="{FF2B5EF4-FFF2-40B4-BE49-F238E27FC236}">
                <a16:creationId xmlns:a16="http://schemas.microsoft.com/office/drawing/2014/main" id="{BBFE51D7-A92D-FD15-6FDF-B194EE135169}"/>
              </a:ext>
            </a:extLst>
          </p:cNvPr>
          <p:cNvSpPr/>
          <p:nvPr/>
        </p:nvSpPr>
        <p:spPr>
          <a:xfrm>
            <a:off x="8261665" y="524873"/>
            <a:ext cx="1011815" cy="369332"/>
          </a:xfrm>
          <a:prstGeom prst="rect">
            <a:avLst/>
          </a:prstGeom>
        </p:spPr>
        <p:txBody>
          <a:bodyPr wrap="none">
            <a:spAutoFit/>
          </a:bodyPr>
          <a:lstStyle/>
          <a:p>
            <a:pPr algn="r"/>
            <a:r>
              <a:rPr lang="en-GB">
                <a:solidFill>
                  <a:srgbClr val="E21776"/>
                </a:solidFill>
                <a:latin typeface="FS Me" pitchFamily="50" charset="0"/>
              </a:rPr>
              <a:t>services</a:t>
            </a:r>
          </a:p>
        </p:txBody>
      </p:sp>
      <p:sp>
        <p:nvSpPr>
          <p:cNvPr id="5" name="CuadroTexto 4">
            <a:extLst>
              <a:ext uri="{FF2B5EF4-FFF2-40B4-BE49-F238E27FC236}">
                <a16:creationId xmlns:a16="http://schemas.microsoft.com/office/drawing/2014/main" id="{F5F916D5-D072-8FDE-8303-3D77BCE6E4B0}"/>
              </a:ext>
            </a:extLst>
          </p:cNvPr>
          <p:cNvSpPr txBox="1"/>
          <p:nvPr/>
        </p:nvSpPr>
        <p:spPr>
          <a:xfrm>
            <a:off x="1064568" y="1412776"/>
            <a:ext cx="3573726" cy="1446550"/>
          </a:xfrm>
          <a:prstGeom prst="rect">
            <a:avLst/>
          </a:prstGeom>
          <a:noFill/>
        </p:spPr>
        <p:txBody>
          <a:bodyPr wrap="square">
            <a:spAutoFit/>
          </a:bodyPr>
          <a:lstStyle>
            <a:defPPr>
              <a:defRPr lang="en-GB"/>
            </a:defPPr>
            <a:lvl1pPr algn="just">
              <a:buClr>
                <a:srgbClr val="E21776"/>
              </a:buClr>
              <a:defRPr sz="1600" i="1">
                <a:solidFill>
                  <a:schemeClr val="tx1">
                    <a:lumMod val="65000"/>
                    <a:lumOff val="35000"/>
                  </a:schemeClr>
                </a:solidFill>
                <a:latin typeface="FS Me" pitchFamily="50" charset="0"/>
              </a:defRPr>
            </a:lvl1pPr>
          </a:lstStyle>
          <a:p>
            <a:r>
              <a:rPr lang="en-GB" sz="1100" i="0" dirty="0">
                <a:solidFill>
                  <a:srgbClr val="747477"/>
                </a:solidFill>
                <a:latin typeface="Tahoma" panose="020B0604030504040204" pitchFamily="34" charset="0"/>
              </a:rPr>
              <a:t>We </a:t>
            </a:r>
            <a:r>
              <a:rPr lang="en-GB" sz="1100" i="0" dirty="0">
                <a:solidFill>
                  <a:srgbClr val="E21776"/>
                </a:solidFill>
                <a:latin typeface="Tahoma" panose="020B0604030504040204" pitchFamily="34" charset="0"/>
              </a:rPr>
              <a:t>design from complete stations for air quality networks</a:t>
            </a:r>
            <a:r>
              <a:rPr lang="en-GB" sz="1100" i="0" dirty="0">
                <a:solidFill>
                  <a:srgbClr val="747477"/>
                </a:solidFill>
                <a:latin typeface="Tahoma" panose="020B0604030504040204" pitchFamily="34" charset="0"/>
              </a:rPr>
              <a:t>, to mobile or portable stations.
Also complex </a:t>
            </a:r>
            <a:r>
              <a:rPr lang="en-GB" sz="1100" i="0" dirty="0">
                <a:solidFill>
                  <a:srgbClr val="E21776"/>
                </a:solidFill>
                <a:latin typeface="Tahoma" panose="020B0604030504040204" pitchFamily="34" charset="0"/>
              </a:rPr>
              <a:t>emission measurement systems</a:t>
            </a:r>
            <a:r>
              <a:rPr lang="en-GB" sz="1100" i="0" dirty="0">
                <a:solidFill>
                  <a:srgbClr val="747477"/>
                </a:solidFill>
                <a:latin typeface="Tahoma" panose="020B0604030504040204" pitchFamily="34" charset="0"/>
              </a:rPr>
              <a:t>, and monitoring systems for research </a:t>
            </a:r>
            <a:r>
              <a:rPr lang="en-GB" sz="1100" i="0" dirty="0" err="1">
                <a:solidFill>
                  <a:srgbClr val="747477"/>
                </a:solidFill>
                <a:latin typeface="Tahoma" panose="020B0604030504040204" pitchFamily="34" charset="0"/>
              </a:rPr>
              <a:t>centers</a:t>
            </a:r>
            <a:r>
              <a:rPr lang="en-GB" sz="1100" i="0" dirty="0">
                <a:solidFill>
                  <a:srgbClr val="747477"/>
                </a:solidFill>
                <a:latin typeface="Tahoma" panose="020B0604030504040204" pitchFamily="34" charset="0"/>
              </a:rPr>
              <a:t>.
</a:t>
            </a:r>
            <a:br>
              <a:rPr lang="en-GB" sz="1100" i="0" dirty="0">
                <a:solidFill>
                  <a:srgbClr val="747477"/>
                </a:solidFill>
                <a:latin typeface="Tahoma" panose="020B0604030504040204" pitchFamily="34" charset="0"/>
              </a:rPr>
            </a:br>
            <a:r>
              <a:rPr lang="en-GB" sz="1100" i="0" dirty="0">
                <a:solidFill>
                  <a:srgbClr val="E21776"/>
                </a:solidFill>
                <a:latin typeface="Tahoma" panose="020B0604030504040204" pitchFamily="34" charset="0"/>
              </a:rPr>
              <a:t>IoT sensor networks, and systems adapted to extreme weather conditions</a:t>
            </a:r>
            <a:r>
              <a:rPr lang="en-GB" sz="1100" i="0" dirty="0">
                <a:solidFill>
                  <a:srgbClr val="747477"/>
                </a:solidFill>
                <a:latin typeface="Tahoma" panose="020B0604030504040204" pitchFamily="34" charset="0"/>
              </a:rPr>
              <a:t>.
</a:t>
            </a:r>
            <a:endParaRPr lang="en-GB" sz="1100" dirty="0"/>
          </a:p>
        </p:txBody>
      </p:sp>
      <p:pic>
        <p:nvPicPr>
          <p:cNvPr id="6" name="Gráfico 5">
            <a:extLst>
              <a:ext uri="{FF2B5EF4-FFF2-40B4-BE49-F238E27FC236}">
                <a16:creationId xmlns:a16="http://schemas.microsoft.com/office/drawing/2014/main" id="{2484285B-D2A1-300D-F5CE-B2583F61A13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1029" y="3280044"/>
            <a:ext cx="1227282" cy="1290919"/>
          </a:xfrm>
          <a:prstGeom prst="rect">
            <a:avLst/>
          </a:prstGeom>
        </p:spPr>
      </p:pic>
      <p:sp>
        <p:nvSpPr>
          <p:cNvPr id="23" name="CuadroTexto 22">
            <a:extLst>
              <a:ext uri="{FF2B5EF4-FFF2-40B4-BE49-F238E27FC236}">
                <a16:creationId xmlns:a16="http://schemas.microsoft.com/office/drawing/2014/main" id="{537F3419-C1B5-AEE7-FD69-9DE2FBEA84C1}"/>
              </a:ext>
            </a:extLst>
          </p:cNvPr>
          <p:cNvSpPr txBox="1"/>
          <p:nvPr/>
        </p:nvSpPr>
        <p:spPr>
          <a:xfrm>
            <a:off x="1084888" y="3346827"/>
            <a:ext cx="3553952" cy="1785104"/>
          </a:xfrm>
          <a:prstGeom prst="rect">
            <a:avLst/>
          </a:prstGeom>
          <a:noFill/>
        </p:spPr>
        <p:txBody>
          <a:bodyPr wrap="square">
            <a:spAutoFit/>
          </a:bodyPr>
          <a:lstStyle>
            <a:defPPr>
              <a:defRPr lang="en-GB"/>
            </a:defPPr>
            <a:lvl1pPr algn="just">
              <a:buClr>
                <a:srgbClr val="E21776"/>
              </a:buClr>
              <a:defRPr sz="1100" i="0">
                <a:solidFill>
                  <a:srgbClr val="747477"/>
                </a:solidFill>
                <a:latin typeface="Tahoma" panose="020B0604030504040204" pitchFamily="34" charset="0"/>
              </a:defRPr>
            </a:lvl1pPr>
          </a:lstStyle>
          <a:p>
            <a:r>
              <a:rPr lang="en-GB" dirty="0">
                <a:solidFill>
                  <a:srgbClr val="E21776"/>
                </a:solidFill>
              </a:rPr>
              <a:t>Highly qualified technical team with more than 40 years performing the maintenance of air quality networks</a:t>
            </a:r>
            <a:r>
              <a:rPr lang="en-GB" dirty="0"/>
              <a:t>, emission systems and meteorological networks, under ISO 9001 and ISO 14001 standards
Comprehensive data management, from acquisition at stations, to validation and management of alerts to the population.</a:t>
            </a:r>
          </a:p>
          <a:p>
            <a:r>
              <a:rPr lang="en-GB" dirty="0"/>
              <a:t>
</a:t>
            </a:r>
            <a:r>
              <a:rPr lang="en-GB" dirty="0">
                <a:solidFill>
                  <a:srgbClr val="E21776"/>
                </a:solidFill>
              </a:rPr>
              <a:t>Official Multi-brand Technical Service</a:t>
            </a:r>
            <a:r>
              <a:rPr lang="en-GB" dirty="0"/>
              <a:t> of manufacturers of which we are representatives </a:t>
            </a:r>
          </a:p>
        </p:txBody>
      </p:sp>
      <p:pic>
        <p:nvPicPr>
          <p:cNvPr id="27" name="Imagen 26" descr="Texto, Icono&#10;&#10;Descripción generada automáticamente">
            <a:extLst>
              <a:ext uri="{FF2B5EF4-FFF2-40B4-BE49-F238E27FC236}">
                <a16:creationId xmlns:a16="http://schemas.microsoft.com/office/drawing/2014/main" id="{46C8D231-5BC8-266E-723B-50B6354A8A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920" y="5562559"/>
            <a:ext cx="849474" cy="689744"/>
          </a:xfrm>
          <a:prstGeom prst="rect">
            <a:avLst/>
          </a:prstGeom>
        </p:spPr>
      </p:pic>
      <p:sp>
        <p:nvSpPr>
          <p:cNvPr id="31" name="CuadroTexto 30">
            <a:extLst>
              <a:ext uri="{FF2B5EF4-FFF2-40B4-BE49-F238E27FC236}">
                <a16:creationId xmlns:a16="http://schemas.microsoft.com/office/drawing/2014/main" id="{63AF3321-DE88-7F4B-EC02-0EDEDAD5FC56}"/>
              </a:ext>
            </a:extLst>
          </p:cNvPr>
          <p:cNvSpPr txBox="1"/>
          <p:nvPr/>
        </p:nvSpPr>
        <p:spPr>
          <a:xfrm>
            <a:off x="1084888" y="5514617"/>
            <a:ext cx="3483879" cy="769441"/>
          </a:xfrm>
          <a:prstGeom prst="rect">
            <a:avLst/>
          </a:prstGeom>
          <a:noFill/>
        </p:spPr>
        <p:txBody>
          <a:bodyPr wrap="square">
            <a:spAutoFit/>
          </a:bodyPr>
          <a:lstStyle>
            <a:defPPr>
              <a:defRPr lang="en-GB"/>
            </a:defPPr>
            <a:lvl1pPr algn="just">
              <a:buClr>
                <a:srgbClr val="E21776"/>
              </a:buClr>
              <a:defRPr sz="1100" i="0">
                <a:solidFill>
                  <a:srgbClr val="747477"/>
                </a:solidFill>
                <a:latin typeface="Tahoma" panose="020B0604030504040204" pitchFamily="34" charset="0"/>
              </a:defRPr>
            </a:lvl1pPr>
          </a:lstStyle>
          <a:p>
            <a:r>
              <a:rPr lang="en-GB" dirty="0">
                <a:solidFill>
                  <a:srgbClr val="E21776"/>
                </a:solidFill>
              </a:rPr>
              <a:t>Calibration Laboratory is accredited by ENAC according to the UNE-EN ISO / IEC 17025</a:t>
            </a:r>
            <a:r>
              <a:rPr lang="en-GB" dirty="0"/>
              <a:t> Standard for the performance of calibrations in the chemical (gas concentration) and flow (gas flow) areas.</a:t>
            </a:r>
          </a:p>
        </p:txBody>
      </p:sp>
      <p:sp>
        <p:nvSpPr>
          <p:cNvPr id="34" name="CuadroTexto 33">
            <a:extLst>
              <a:ext uri="{FF2B5EF4-FFF2-40B4-BE49-F238E27FC236}">
                <a16:creationId xmlns:a16="http://schemas.microsoft.com/office/drawing/2014/main" id="{BB4CFA4C-93C8-7A00-2FF6-D61D3C71D225}"/>
              </a:ext>
            </a:extLst>
          </p:cNvPr>
          <p:cNvSpPr txBox="1"/>
          <p:nvPr/>
        </p:nvSpPr>
        <p:spPr>
          <a:xfrm>
            <a:off x="5817096" y="1380809"/>
            <a:ext cx="3816424" cy="1107996"/>
          </a:xfrm>
          <a:prstGeom prst="rect">
            <a:avLst/>
          </a:prstGeom>
          <a:noFill/>
        </p:spPr>
        <p:txBody>
          <a:bodyPr wrap="square">
            <a:spAutoFit/>
          </a:bodyPr>
          <a:lstStyle>
            <a:defPPr>
              <a:defRPr lang="en-GB"/>
            </a:defPPr>
            <a:lvl1pPr algn="just">
              <a:buClr>
                <a:srgbClr val="E21776"/>
              </a:buClr>
              <a:defRPr sz="1100" i="0">
                <a:solidFill>
                  <a:srgbClr val="747477"/>
                </a:solidFill>
                <a:latin typeface="Tahoma" panose="020B0604030504040204" pitchFamily="34" charset="0"/>
              </a:defRPr>
            </a:lvl1pPr>
          </a:lstStyle>
          <a:p>
            <a:r>
              <a:rPr lang="en-GB" dirty="0">
                <a:solidFill>
                  <a:srgbClr val="E21776"/>
                </a:solidFill>
              </a:rPr>
              <a:t>Open source software for data validation and maintenance management of air quality networks. </a:t>
            </a:r>
            <a:r>
              <a:rPr lang="en-GB" dirty="0"/>
              <a:t>Open source license that allows modification and use with unlimited duration</a:t>
            </a:r>
          </a:p>
          <a:p>
            <a:r>
              <a:rPr lang="en-GB" dirty="0"/>
              <a:t>
Planning and recording of preventive and corrective maintenance</a:t>
            </a:r>
          </a:p>
        </p:txBody>
      </p:sp>
      <p:pic>
        <p:nvPicPr>
          <p:cNvPr id="35" name="Gráfico 34">
            <a:extLst>
              <a:ext uri="{FF2B5EF4-FFF2-40B4-BE49-F238E27FC236}">
                <a16:creationId xmlns:a16="http://schemas.microsoft.com/office/drawing/2014/main" id="{4EE8B6F1-D8A0-3217-725F-FE4B3637333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34630" y="3353658"/>
            <a:ext cx="1070554" cy="1126063"/>
          </a:xfrm>
          <a:prstGeom prst="rect">
            <a:avLst/>
          </a:prstGeom>
        </p:spPr>
      </p:pic>
      <p:pic>
        <p:nvPicPr>
          <p:cNvPr id="37" name="Gráfico 36">
            <a:extLst>
              <a:ext uri="{FF2B5EF4-FFF2-40B4-BE49-F238E27FC236}">
                <a16:creationId xmlns:a16="http://schemas.microsoft.com/office/drawing/2014/main" id="{FA8D7B36-A952-27C3-625B-4132CA0186C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3892" y="1527631"/>
            <a:ext cx="1052684" cy="1107267"/>
          </a:xfrm>
          <a:prstGeom prst="rect">
            <a:avLst/>
          </a:prstGeom>
        </p:spPr>
      </p:pic>
      <p:sp>
        <p:nvSpPr>
          <p:cNvPr id="40" name="CuadroTexto 39">
            <a:extLst>
              <a:ext uri="{FF2B5EF4-FFF2-40B4-BE49-F238E27FC236}">
                <a16:creationId xmlns:a16="http://schemas.microsoft.com/office/drawing/2014/main" id="{84B7F9C7-18EC-008E-2A6D-B1DF88241996}"/>
              </a:ext>
            </a:extLst>
          </p:cNvPr>
          <p:cNvSpPr txBox="1"/>
          <p:nvPr/>
        </p:nvSpPr>
        <p:spPr>
          <a:xfrm>
            <a:off x="5817096" y="3360762"/>
            <a:ext cx="3816424" cy="2800767"/>
          </a:xfrm>
          <a:prstGeom prst="rect">
            <a:avLst/>
          </a:prstGeom>
          <a:noFill/>
        </p:spPr>
        <p:txBody>
          <a:bodyPr wrap="square">
            <a:spAutoFit/>
          </a:bodyPr>
          <a:lstStyle>
            <a:defPPr>
              <a:defRPr lang="en-GB"/>
            </a:defPPr>
            <a:lvl1pPr algn="just">
              <a:buClr>
                <a:srgbClr val="E21776"/>
              </a:buClr>
              <a:defRPr sz="1100" i="0">
                <a:solidFill>
                  <a:srgbClr val="747477"/>
                </a:solidFill>
                <a:latin typeface="Tahoma" panose="020B0604030504040204" pitchFamily="34" charset="0"/>
              </a:defRPr>
            </a:lvl1pPr>
          </a:lstStyle>
          <a:p>
            <a:r>
              <a:rPr lang="en-GB" dirty="0">
                <a:solidFill>
                  <a:srgbClr val="E21776"/>
                </a:solidFill>
              </a:rPr>
              <a:t>Measurement campaigns with mobile units equipped with automatic analysers approved according to EU standards for the automatic monitoring of air quality</a:t>
            </a:r>
            <a:r>
              <a:rPr lang="en-GB" dirty="0"/>
              <a:t> (CO, SO2, NOx, O3, PM10, PM2.5, BTX and HC), </a:t>
            </a:r>
            <a:r>
              <a:rPr lang="en-GB" dirty="0">
                <a:solidFill>
                  <a:srgbClr val="E21776"/>
                </a:solidFill>
              </a:rPr>
              <a:t>meteorology and noise</a:t>
            </a:r>
            <a:r>
              <a:rPr lang="en-GB" dirty="0"/>
              <a:t>.
Advice on the choice of location, installation and electrical connection, analysis and validation of data and preparation of the final report.</a:t>
            </a:r>
          </a:p>
          <a:p>
            <a:r>
              <a:rPr lang="en-GB" dirty="0"/>
              <a:t>
</a:t>
            </a:r>
            <a:r>
              <a:rPr lang="en-GB" dirty="0">
                <a:solidFill>
                  <a:srgbClr val="E21776"/>
                </a:solidFill>
              </a:rPr>
              <a:t>Rental of equipment</a:t>
            </a:r>
            <a:r>
              <a:rPr lang="en-GB" dirty="0"/>
              <a:t>, such as air quality gas analysers, </a:t>
            </a:r>
            <a:r>
              <a:rPr lang="en-GB" dirty="0" err="1"/>
              <a:t>Thermo</a:t>
            </a:r>
            <a:r>
              <a:rPr lang="en-GB" dirty="0"/>
              <a:t> Scientific, for measuring O3, NOx, CO2 or SO2, as well as low volume particle collectors.</a:t>
            </a:r>
          </a:p>
          <a:p>
            <a:r>
              <a:rPr lang="en-GB" dirty="0"/>
              <a:t>
</a:t>
            </a:r>
            <a:r>
              <a:rPr lang="en-GB" dirty="0">
                <a:solidFill>
                  <a:srgbClr val="E21776"/>
                </a:solidFill>
              </a:rPr>
              <a:t>Training of our gas and particulate analysers</a:t>
            </a:r>
            <a:r>
              <a:rPr lang="en-GB" dirty="0"/>
              <a:t>. Generic courses on the measurement of air quality, emissions, meteorology. Air quality management software training, AIRE 2.0</a:t>
            </a:r>
          </a:p>
        </p:txBody>
      </p:sp>
      <p:pic>
        <p:nvPicPr>
          <p:cNvPr id="43" name="Gráfico 42">
            <a:extLst>
              <a:ext uri="{FF2B5EF4-FFF2-40B4-BE49-F238E27FC236}">
                <a16:creationId xmlns:a16="http://schemas.microsoft.com/office/drawing/2014/main" id="{B6CF6CE4-560F-780F-5F34-628E460F804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520952" y="5085184"/>
            <a:ext cx="1423573" cy="1497388"/>
          </a:xfrm>
          <a:prstGeom prst="rect">
            <a:avLst/>
          </a:prstGeom>
        </p:spPr>
      </p:pic>
      <p:pic>
        <p:nvPicPr>
          <p:cNvPr id="44" name="Imagen 43" descr="Icono&#10;&#10;Descripción generada automáticamente">
            <a:extLst>
              <a:ext uri="{FF2B5EF4-FFF2-40B4-BE49-F238E27FC236}">
                <a16:creationId xmlns:a16="http://schemas.microsoft.com/office/drawing/2014/main" id="{2B078C4C-7887-B387-EFB6-FDE7EA1A8B49}"/>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50656" y="1628800"/>
            <a:ext cx="716201" cy="716201"/>
          </a:xfrm>
          <a:prstGeom prst="rect">
            <a:avLst/>
          </a:prstGeom>
        </p:spPr>
      </p:pic>
      <p:sp>
        <p:nvSpPr>
          <p:cNvPr id="2" name="CuadroTexto 1">
            <a:extLst>
              <a:ext uri="{FF2B5EF4-FFF2-40B4-BE49-F238E27FC236}">
                <a16:creationId xmlns:a16="http://schemas.microsoft.com/office/drawing/2014/main" id="{3D6C8A6F-E83F-9785-574E-DE8AA94FEF46}"/>
              </a:ext>
            </a:extLst>
          </p:cNvPr>
          <p:cNvSpPr txBox="1"/>
          <p:nvPr/>
        </p:nvSpPr>
        <p:spPr>
          <a:xfrm>
            <a:off x="1064568" y="1151166"/>
            <a:ext cx="2544824" cy="261610"/>
          </a:xfrm>
          <a:prstGeom prst="rect">
            <a:avLst/>
          </a:prstGeom>
          <a:noFill/>
        </p:spPr>
        <p:txBody>
          <a:bodyPr wrap="square">
            <a:spAutoFit/>
          </a:bodyPr>
          <a:lstStyle/>
          <a:p>
            <a:r>
              <a:rPr lang="en-GB" sz="1100" b="1" i="1">
                <a:solidFill>
                  <a:srgbClr val="69BE28"/>
                </a:solidFill>
                <a:latin typeface="FS Me" pitchFamily="50" charset="0"/>
              </a:rPr>
              <a:t>Turnkey projects</a:t>
            </a:r>
          </a:p>
        </p:txBody>
      </p:sp>
      <p:sp>
        <p:nvSpPr>
          <p:cNvPr id="3" name="CuadroTexto 2">
            <a:extLst>
              <a:ext uri="{FF2B5EF4-FFF2-40B4-BE49-F238E27FC236}">
                <a16:creationId xmlns:a16="http://schemas.microsoft.com/office/drawing/2014/main" id="{5AC2B269-A1C9-D132-B331-4B1FF1B1DF55}"/>
              </a:ext>
            </a:extLst>
          </p:cNvPr>
          <p:cNvSpPr txBox="1"/>
          <p:nvPr/>
        </p:nvSpPr>
        <p:spPr>
          <a:xfrm>
            <a:off x="1075388" y="3068960"/>
            <a:ext cx="3445564" cy="261610"/>
          </a:xfrm>
          <a:prstGeom prst="rect">
            <a:avLst/>
          </a:prstGeom>
          <a:noFill/>
        </p:spPr>
        <p:txBody>
          <a:bodyPr wrap="square">
            <a:spAutoFit/>
          </a:bodyPr>
          <a:lstStyle/>
          <a:p>
            <a:r>
              <a:rPr lang="en-GB" sz="1100" b="1" i="1" dirty="0">
                <a:solidFill>
                  <a:srgbClr val="69BE28"/>
                </a:solidFill>
                <a:latin typeface="FS Me" pitchFamily="50" charset="0"/>
              </a:rPr>
              <a:t>Advanced maintenance and network management</a:t>
            </a:r>
          </a:p>
        </p:txBody>
      </p:sp>
      <p:sp>
        <p:nvSpPr>
          <p:cNvPr id="4" name="CuadroTexto 3">
            <a:extLst>
              <a:ext uri="{FF2B5EF4-FFF2-40B4-BE49-F238E27FC236}">
                <a16:creationId xmlns:a16="http://schemas.microsoft.com/office/drawing/2014/main" id="{81FB6EDB-712C-4EFD-3DD1-C1AA4B928611}"/>
              </a:ext>
            </a:extLst>
          </p:cNvPr>
          <p:cNvSpPr txBox="1"/>
          <p:nvPr/>
        </p:nvSpPr>
        <p:spPr>
          <a:xfrm>
            <a:off x="5817096" y="1119199"/>
            <a:ext cx="3921414" cy="261610"/>
          </a:xfrm>
          <a:prstGeom prst="rect">
            <a:avLst/>
          </a:prstGeom>
          <a:noFill/>
        </p:spPr>
        <p:txBody>
          <a:bodyPr wrap="square">
            <a:spAutoFit/>
          </a:bodyPr>
          <a:lstStyle/>
          <a:p>
            <a:r>
              <a:rPr lang="en-GB" sz="1100" b="1" i="1">
                <a:solidFill>
                  <a:srgbClr val="69BE28"/>
                </a:solidFill>
                <a:latin typeface="FS Me" pitchFamily="50" charset="0"/>
              </a:rPr>
              <a:t>Network management and maintenance software</a:t>
            </a:r>
          </a:p>
        </p:txBody>
      </p:sp>
      <p:sp>
        <p:nvSpPr>
          <p:cNvPr id="7" name="CuadroTexto 6">
            <a:extLst>
              <a:ext uri="{FF2B5EF4-FFF2-40B4-BE49-F238E27FC236}">
                <a16:creationId xmlns:a16="http://schemas.microsoft.com/office/drawing/2014/main" id="{50EDB405-F974-0D79-2D9E-5205A4D02335}"/>
              </a:ext>
            </a:extLst>
          </p:cNvPr>
          <p:cNvSpPr txBox="1"/>
          <p:nvPr/>
        </p:nvSpPr>
        <p:spPr>
          <a:xfrm>
            <a:off x="5805184" y="3117167"/>
            <a:ext cx="3921414" cy="261610"/>
          </a:xfrm>
          <a:prstGeom prst="rect">
            <a:avLst/>
          </a:prstGeom>
          <a:noFill/>
        </p:spPr>
        <p:txBody>
          <a:bodyPr wrap="square">
            <a:spAutoFit/>
          </a:bodyPr>
          <a:lstStyle/>
          <a:p>
            <a:r>
              <a:rPr lang="en-GB" sz="1100" b="1" i="1" dirty="0">
                <a:solidFill>
                  <a:srgbClr val="69BE28"/>
                </a:solidFill>
                <a:latin typeface="FS Me" pitchFamily="50" charset="0"/>
              </a:rPr>
              <a:t>Measurement campaigns, equipment rental and training</a:t>
            </a:r>
          </a:p>
        </p:txBody>
      </p:sp>
      <p:grpSp>
        <p:nvGrpSpPr>
          <p:cNvPr id="14" name="Grupo 13">
            <a:extLst>
              <a:ext uri="{FF2B5EF4-FFF2-40B4-BE49-F238E27FC236}">
                <a16:creationId xmlns:a16="http://schemas.microsoft.com/office/drawing/2014/main" id="{3FA85266-8A35-6E98-BA8C-4BEE58B6B483}"/>
              </a:ext>
            </a:extLst>
          </p:cNvPr>
          <p:cNvGrpSpPr/>
          <p:nvPr/>
        </p:nvGrpSpPr>
        <p:grpSpPr>
          <a:xfrm>
            <a:off x="6537176" y="300449"/>
            <a:ext cx="1220443" cy="603309"/>
            <a:chOff x="4151117" y="453290"/>
            <a:chExt cx="1220443" cy="603309"/>
          </a:xfrm>
        </p:grpSpPr>
        <p:pic>
          <p:nvPicPr>
            <p:cNvPr id="15" name="Imagen 14" descr="Diagrama&#10;&#10;Descripción generada automáticamente">
              <a:extLst>
                <a:ext uri="{FF2B5EF4-FFF2-40B4-BE49-F238E27FC236}">
                  <a16:creationId xmlns:a16="http://schemas.microsoft.com/office/drawing/2014/main" id="{E7183819-160D-7D98-A39E-5EFC29E90D6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16" name="Imagen 15" descr="Imagen que contiene Diagrama&#10;&#10;Descripción generada automáticamente">
              <a:extLst>
                <a:ext uri="{FF2B5EF4-FFF2-40B4-BE49-F238E27FC236}">
                  <a16:creationId xmlns:a16="http://schemas.microsoft.com/office/drawing/2014/main" id="{76704DC0-79BC-3616-2664-08022FFA4F2B}"/>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17" name="Gráfico 16">
              <a:extLst>
                <a:ext uri="{FF2B5EF4-FFF2-40B4-BE49-F238E27FC236}">
                  <a16:creationId xmlns:a16="http://schemas.microsoft.com/office/drawing/2014/main" id="{3DEA4F3A-29F8-0A24-C758-2CDD048B4CDA}"/>
                </a:ext>
              </a:extLst>
            </p:cNvPr>
            <p:cNvPicPr>
              <a:picLocks noChangeAspect="1"/>
            </p:cNvPicPr>
            <p:nvPr/>
          </p:nvPicPr>
          <p:blipFill rotWithShape="1">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rcRect l="8889" t="21785" r="40705" b="21787"/>
            <a:stretch/>
          </p:blipFill>
          <p:spPr>
            <a:xfrm>
              <a:off x="5108411" y="754944"/>
              <a:ext cx="216495" cy="254930"/>
            </a:xfrm>
            <a:prstGeom prst="rect">
              <a:avLst/>
            </a:prstGeom>
          </p:spPr>
        </p:pic>
        <p:pic>
          <p:nvPicPr>
            <p:cNvPr id="18" name="Imagen 17" descr="Icono&#10;&#10;Descripción generada automáticamente">
              <a:extLst>
                <a:ext uri="{FF2B5EF4-FFF2-40B4-BE49-F238E27FC236}">
                  <a16:creationId xmlns:a16="http://schemas.microsoft.com/office/drawing/2014/main" id="{F6D3391E-677C-18E5-5AD5-658FCAEFE49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19" name="Imagen 18" descr="Icono&#10;&#10;Descripción generada automáticamente">
              <a:extLst>
                <a:ext uri="{FF2B5EF4-FFF2-40B4-BE49-F238E27FC236}">
                  <a16:creationId xmlns:a16="http://schemas.microsoft.com/office/drawing/2014/main" id="{77DD904D-330E-78FD-6D5F-C48EE6DB8DAC}"/>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27611523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upo 39">
            <a:extLst>
              <a:ext uri="{FF2B5EF4-FFF2-40B4-BE49-F238E27FC236}">
                <a16:creationId xmlns:a16="http://schemas.microsoft.com/office/drawing/2014/main" id="{D645EFBD-B189-AD8F-8C7B-B4C66912FB9C}"/>
              </a:ext>
            </a:extLst>
          </p:cNvPr>
          <p:cNvGrpSpPr/>
          <p:nvPr/>
        </p:nvGrpSpPr>
        <p:grpSpPr>
          <a:xfrm>
            <a:off x="0" y="1141430"/>
            <a:ext cx="3874697" cy="3424602"/>
            <a:chOff x="51388" y="1720891"/>
            <a:chExt cx="3874697" cy="3424602"/>
          </a:xfrm>
        </p:grpSpPr>
        <p:pic>
          <p:nvPicPr>
            <p:cNvPr id="41" name="Imagen 40" descr="Imagen que contiene Icono&#10;&#10;Descripción generada automáticamente">
              <a:extLst>
                <a:ext uri="{FF2B5EF4-FFF2-40B4-BE49-F238E27FC236}">
                  <a16:creationId xmlns:a16="http://schemas.microsoft.com/office/drawing/2014/main" id="{CF05F5DE-B0AE-1BA1-31AF-BB6C5DF39C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9704" y="1769112"/>
              <a:ext cx="3376381" cy="3376381"/>
            </a:xfrm>
            <a:prstGeom prst="rect">
              <a:avLst/>
            </a:prstGeom>
          </p:spPr>
        </p:pic>
        <p:pic>
          <p:nvPicPr>
            <p:cNvPr id="42" name="Imagen 41" descr="Diagrama&#10;&#10;Descripción generada automáticamente">
              <a:extLst>
                <a:ext uri="{FF2B5EF4-FFF2-40B4-BE49-F238E27FC236}">
                  <a16:creationId xmlns:a16="http://schemas.microsoft.com/office/drawing/2014/main" id="{173717C8-904E-FBD7-7CB6-F387A5A3A54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19588" y="3089641"/>
              <a:ext cx="1828800" cy="1925320"/>
            </a:xfrm>
            <a:prstGeom prst="rect">
              <a:avLst/>
            </a:prstGeom>
          </p:spPr>
        </p:pic>
        <p:pic>
          <p:nvPicPr>
            <p:cNvPr id="43" name="Imagen 42" descr="Imagen que contiene Diagrama&#10;&#10;Descripción generada automáticamente">
              <a:extLst>
                <a:ext uri="{FF2B5EF4-FFF2-40B4-BE49-F238E27FC236}">
                  <a16:creationId xmlns:a16="http://schemas.microsoft.com/office/drawing/2014/main" id="{1A69CAFF-D544-A472-5CDB-6ACACB4622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388" y="1720891"/>
              <a:ext cx="2348740" cy="2472702"/>
            </a:xfrm>
            <a:prstGeom prst="rect">
              <a:avLst/>
            </a:prstGeom>
          </p:spPr>
        </p:pic>
        <p:pic>
          <p:nvPicPr>
            <p:cNvPr id="44" name="Gráfico 43">
              <a:extLst>
                <a:ext uri="{FF2B5EF4-FFF2-40B4-BE49-F238E27FC236}">
                  <a16:creationId xmlns:a16="http://schemas.microsoft.com/office/drawing/2014/main" id="{BDD4DC2E-295A-5F7B-5622-42314DE3F059}"/>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2490327" y="1802260"/>
              <a:ext cx="887321" cy="1044848"/>
            </a:xfrm>
            <a:prstGeom prst="rect">
              <a:avLst/>
            </a:prstGeom>
          </p:spPr>
        </p:pic>
      </p:grpSp>
      <p:sp>
        <p:nvSpPr>
          <p:cNvPr id="8" name="7 Rectángulo"/>
          <p:cNvSpPr/>
          <p:nvPr/>
        </p:nvSpPr>
        <p:spPr>
          <a:xfrm>
            <a:off x="1640632" y="1839013"/>
            <a:ext cx="6264696" cy="3170099"/>
          </a:xfrm>
          <a:prstGeom prst="rect">
            <a:avLst/>
          </a:prstGeom>
        </p:spPr>
        <p:txBody>
          <a:bodyPr wrap="square">
            <a:spAutoFit/>
          </a:bodyPr>
          <a:lstStyle/>
          <a:p>
            <a:pPr marL="1257300" lvl="2" indent="-342900">
              <a:buFont typeface="+mj-lt"/>
              <a:buAutoNum type="arabicPeriod"/>
            </a:pPr>
            <a:r>
              <a:rPr lang="en-GB" sz="2000" b="1" i="1" dirty="0">
                <a:solidFill>
                  <a:schemeClr val="tx1">
                    <a:lumMod val="65000"/>
                    <a:lumOff val="35000"/>
                  </a:schemeClr>
                </a:solidFill>
                <a:latin typeface="FS Me" pitchFamily="50" charset="0"/>
              </a:rPr>
              <a:t>About dnota</a:t>
            </a:r>
          </a:p>
          <a:p>
            <a:pPr marL="1257300" lvl="2" indent="-342900">
              <a:buFont typeface="+mj-lt"/>
              <a:buAutoNum type="arabicPeriod"/>
            </a:pPr>
            <a:endParaRPr lang="es-ES"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Products Air Quality Monitoring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chemeClr val="tx1">
                    <a:lumMod val="65000"/>
                    <a:lumOff val="35000"/>
                  </a:schemeClr>
                </a:solidFill>
                <a:latin typeface="FS Me" pitchFamily="50" charset="0"/>
              </a:rPr>
              <a:t>Air Quality Monitoring Services Certified Equipment</a:t>
            </a:r>
          </a:p>
          <a:p>
            <a:pPr marL="1257300" lvl="2" indent="-342900">
              <a:buFont typeface="+mj-lt"/>
              <a:buAutoNum type="arabicPeriod"/>
            </a:pPr>
            <a:endParaRPr lang="en-GB" sz="2000" b="1" i="1" dirty="0">
              <a:solidFill>
                <a:schemeClr val="tx1">
                  <a:lumMod val="65000"/>
                  <a:lumOff val="35000"/>
                </a:schemeClr>
              </a:solidFill>
              <a:latin typeface="FS Me" pitchFamily="50" charset="0"/>
            </a:endParaRPr>
          </a:p>
          <a:p>
            <a:pPr marL="1257300" lvl="2" indent="-342900">
              <a:buFont typeface="+mj-lt"/>
              <a:buAutoNum type="arabicPeriod"/>
            </a:pPr>
            <a:r>
              <a:rPr lang="en-GB" sz="2000" b="1" i="1" dirty="0">
                <a:solidFill>
                  <a:srgbClr val="E21776"/>
                </a:solidFill>
                <a:latin typeface="FS Me" pitchFamily="50" charset="0"/>
              </a:rPr>
              <a:t>Advanced IoT Products &amp; Services Air Quality and Smart Cities</a:t>
            </a:r>
          </a:p>
        </p:txBody>
      </p:sp>
      <p:sp>
        <p:nvSpPr>
          <p:cNvPr id="6" name="4 Rectángulo">
            <a:extLst>
              <a:ext uri="{FF2B5EF4-FFF2-40B4-BE49-F238E27FC236}">
                <a16:creationId xmlns:a16="http://schemas.microsoft.com/office/drawing/2014/main" id="{55727BAC-4B85-EB81-4A90-4E96F2AE6354}"/>
              </a:ext>
            </a:extLst>
          </p:cNvPr>
          <p:cNvSpPr/>
          <p:nvPr/>
        </p:nvSpPr>
        <p:spPr>
          <a:xfrm>
            <a:off x="8534290" y="602104"/>
            <a:ext cx="782587" cy="369332"/>
          </a:xfrm>
          <a:prstGeom prst="rect">
            <a:avLst/>
          </a:prstGeom>
        </p:spPr>
        <p:txBody>
          <a:bodyPr wrap="none">
            <a:spAutoFit/>
          </a:bodyPr>
          <a:lstStyle/>
          <a:p>
            <a:pPr algn="r"/>
            <a:r>
              <a:rPr lang="en-GB" b="1" i="1">
                <a:solidFill>
                  <a:srgbClr val="E21776"/>
                </a:solidFill>
                <a:latin typeface="FS Me" pitchFamily="50" charset="0"/>
              </a:rPr>
              <a:t>Index</a:t>
            </a:r>
          </a:p>
        </p:txBody>
      </p:sp>
      <p:grpSp>
        <p:nvGrpSpPr>
          <p:cNvPr id="25" name="Grupo 24">
            <a:extLst>
              <a:ext uri="{FF2B5EF4-FFF2-40B4-BE49-F238E27FC236}">
                <a16:creationId xmlns:a16="http://schemas.microsoft.com/office/drawing/2014/main" id="{458B4B69-59EB-14EC-6551-D84E71E104E2}"/>
              </a:ext>
            </a:extLst>
          </p:cNvPr>
          <p:cNvGrpSpPr/>
          <p:nvPr/>
        </p:nvGrpSpPr>
        <p:grpSpPr>
          <a:xfrm>
            <a:off x="2144688" y="1628799"/>
            <a:ext cx="720080" cy="792088"/>
            <a:chOff x="560512" y="1484784"/>
            <a:chExt cx="720080" cy="792088"/>
          </a:xfrm>
        </p:grpSpPr>
        <p:cxnSp>
          <p:nvCxnSpPr>
            <p:cNvPr id="20" name="Conector recto 19">
              <a:extLst>
                <a:ext uri="{FF2B5EF4-FFF2-40B4-BE49-F238E27FC236}">
                  <a16:creationId xmlns:a16="http://schemas.microsoft.com/office/drawing/2014/main" id="{36C6E600-418D-0B48-7708-12F79378562C}"/>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B9AB2E9C-877C-C6AB-5154-045B92D0761B}"/>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6" name="Grupo 25">
            <a:extLst>
              <a:ext uri="{FF2B5EF4-FFF2-40B4-BE49-F238E27FC236}">
                <a16:creationId xmlns:a16="http://schemas.microsoft.com/office/drawing/2014/main" id="{A0E1FD04-7022-686B-2707-717885BFCD96}"/>
              </a:ext>
            </a:extLst>
          </p:cNvPr>
          <p:cNvGrpSpPr/>
          <p:nvPr/>
        </p:nvGrpSpPr>
        <p:grpSpPr>
          <a:xfrm rot="16200000">
            <a:off x="2180692" y="4617132"/>
            <a:ext cx="720080" cy="792088"/>
            <a:chOff x="560512" y="1484784"/>
            <a:chExt cx="720080" cy="792088"/>
          </a:xfrm>
        </p:grpSpPr>
        <p:cxnSp>
          <p:nvCxnSpPr>
            <p:cNvPr id="27" name="Conector recto 26">
              <a:extLst>
                <a:ext uri="{FF2B5EF4-FFF2-40B4-BE49-F238E27FC236}">
                  <a16:creationId xmlns:a16="http://schemas.microsoft.com/office/drawing/2014/main" id="{DFD6DAFA-BD8D-A29C-5860-FCDB03C470E9}"/>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28" name="Conector recto 27">
              <a:extLst>
                <a:ext uri="{FF2B5EF4-FFF2-40B4-BE49-F238E27FC236}">
                  <a16:creationId xmlns:a16="http://schemas.microsoft.com/office/drawing/2014/main" id="{4F0DD6F4-0880-B1B6-D0CA-5A61850E0927}"/>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29" name="Grupo 28">
            <a:extLst>
              <a:ext uri="{FF2B5EF4-FFF2-40B4-BE49-F238E27FC236}">
                <a16:creationId xmlns:a16="http://schemas.microsoft.com/office/drawing/2014/main" id="{15360B90-1B3E-4838-DF46-772778C9E928}"/>
              </a:ext>
            </a:extLst>
          </p:cNvPr>
          <p:cNvGrpSpPr/>
          <p:nvPr/>
        </p:nvGrpSpPr>
        <p:grpSpPr>
          <a:xfrm rot="5400000">
            <a:off x="7185248" y="1628799"/>
            <a:ext cx="720080" cy="792088"/>
            <a:chOff x="560512" y="1484784"/>
            <a:chExt cx="720080" cy="792088"/>
          </a:xfrm>
        </p:grpSpPr>
        <p:cxnSp>
          <p:nvCxnSpPr>
            <p:cNvPr id="30" name="Conector recto 29">
              <a:extLst>
                <a:ext uri="{FF2B5EF4-FFF2-40B4-BE49-F238E27FC236}">
                  <a16:creationId xmlns:a16="http://schemas.microsoft.com/office/drawing/2014/main" id="{EAB2DF3F-E104-1B99-3C35-187C1DC3B47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1" name="Conector recto 30">
              <a:extLst>
                <a:ext uri="{FF2B5EF4-FFF2-40B4-BE49-F238E27FC236}">
                  <a16:creationId xmlns:a16="http://schemas.microsoft.com/office/drawing/2014/main" id="{7BA2AD0B-7350-4A2E-82C8-48FEAAE529DF}"/>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32" name="Grupo 31">
            <a:extLst>
              <a:ext uri="{FF2B5EF4-FFF2-40B4-BE49-F238E27FC236}">
                <a16:creationId xmlns:a16="http://schemas.microsoft.com/office/drawing/2014/main" id="{69C2FE8A-3FF7-8CD7-5C75-DC3A5937DEEC}"/>
              </a:ext>
            </a:extLst>
          </p:cNvPr>
          <p:cNvGrpSpPr/>
          <p:nvPr/>
        </p:nvGrpSpPr>
        <p:grpSpPr>
          <a:xfrm rot="10800000">
            <a:off x="7257256" y="4509119"/>
            <a:ext cx="720080" cy="792088"/>
            <a:chOff x="560512" y="1484784"/>
            <a:chExt cx="720080" cy="792088"/>
          </a:xfrm>
        </p:grpSpPr>
        <p:cxnSp>
          <p:nvCxnSpPr>
            <p:cNvPr id="33" name="Conector recto 32">
              <a:extLst>
                <a:ext uri="{FF2B5EF4-FFF2-40B4-BE49-F238E27FC236}">
                  <a16:creationId xmlns:a16="http://schemas.microsoft.com/office/drawing/2014/main" id="{85A42151-80E5-04C6-B9E3-9938B3F4F7E1}"/>
                </a:ext>
              </a:extLst>
            </p:cNvPr>
            <p:cNvCxnSpPr>
              <a:cxnSpLocks/>
            </p:cNvCxnSpPr>
            <p:nvPr/>
          </p:nvCxnSpPr>
          <p:spPr>
            <a:xfrm>
              <a:off x="560512" y="1484784"/>
              <a:ext cx="0" cy="792088"/>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cxnSp>
          <p:nvCxnSpPr>
            <p:cNvPr id="34" name="Conector recto 33">
              <a:extLst>
                <a:ext uri="{FF2B5EF4-FFF2-40B4-BE49-F238E27FC236}">
                  <a16:creationId xmlns:a16="http://schemas.microsoft.com/office/drawing/2014/main" id="{27FC0703-7F0E-E295-853C-872E37168A60}"/>
                </a:ext>
              </a:extLst>
            </p:cNvPr>
            <p:cNvCxnSpPr>
              <a:cxnSpLocks/>
            </p:cNvCxnSpPr>
            <p:nvPr/>
          </p:nvCxnSpPr>
          <p:spPr>
            <a:xfrm flipH="1">
              <a:off x="560512" y="1484784"/>
              <a:ext cx="720080" cy="0"/>
            </a:xfrm>
            <a:prstGeom prst="line">
              <a:avLst/>
            </a:prstGeom>
            <a:ln>
              <a:solidFill>
                <a:srgbClr val="E21776"/>
              </a:solidFill>
              <a:prstDash val="dash"/>
            </a:ln>
          </p:spPr>
          <p:style>
            <a:lnRef idx="1">
              <a:schemeClr val="accent1"/>
            </a:lnRef>
            <a:fillRef idx="0">
              <a:schemeClr val="accent1"/>
            </a:fillRef>
            <a:effectRef idx="0">
              <a:schemeClr val="accent1"/>
            </a:effectRef>
            <a:fontRef idx="minor">
              <a:schemeClr val="tx1"/>
            </a:fontRef>
          </p:style>
        </p:cxnSp>
      </p:grpSp>
      <p:grpSp>
        <p:nvGrpSpPr>
          <p:cNvPr id="45" name="Grupo 44">
            <a:extLst>
              <a:ext uri="{FF2B5EF4-FFF2-40B4-BE49-F238E27FC236}">
                <a16:creationId xmlns:a16="http://schemas.microsoft.com/office/drawing/2014/main" id="{68E5D758-5F7D-284F-D73B-FF612A7E1632}"/>
              </a:ext>
            </a:extLst>
          </p:cNvPr>
          <p:cNvGrpSpPr/>
          <p:nvPr/>
        </p:nvGrpSpPr>
        <p:grpSpPr>
          <a:xfrm>
            <a:off x="6537176" y="300449"/>
            <a:ext cx="1220443" cy="603309"/>
            <a:chOff x="4151117" y="453290"/>
            <a:chExt cx="1220443" cy="603309"/>
          </a:xfrm>
        </p:grpSpPr>
        <p:pic>
          <p:nvPicPr>
            <p:cNvPr id="46" name="Imagen 45" descr="Diagrama&#10;&#10;Descripción generada automáticamente">
              <a:extLst>
                <a:ext uri="{FF2B5EF4-FFF2-40B4-BE49-F238E27FC236}">
                  <a16:creationId xmlns:a16="http://schemas.microsoft.com/office/drawing/2014/main" id="{98EBCF1F-D662-0185-D9D1-59DEACEC7F5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51117" y="561173"/>
              <a:ext cx="446204" cy="469754"/>
            </a:xfrm>
            <a:prstGeom prst="rect">
              <a:avLst/>
            </a:prstGeom>
          </p:spPr>
        </p:pic>
        <p:pic>
          <p:nvPicPr>
            <p:cNvPr id="47" name="Imagen 46" descr="Imagen que contiene Diagrama&#10;&#10;Descripción generada automáticamente">
              <a:extLst>
                <a:ext uri="{FF2B5EF4-FFF2-40B4-BE49-F238E27FC236}">
                  <a16:creationId xmlns:a16="http://schemas.microsoft.com/office/drawing/2014/main" id="{85ED6D55-1A7A-1651-ADAE-67103F26B8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03738" y="453290"/>
              <a:ext cx="573064" cy="603309"/>
            </a:xfrm>
            <a:prstGeom prst="rect">
              <a:avLst/>
            </a:prstGeom>
          </p:spPr>
        </p:pic>
        <p:pic>
          <p:nvPicPr>
            <p:cNvPr id="48" name="Gráfico 47">
              <a:extLst>
                <a:ext uri="{FF2B5EF4-FFF2-40B4-BE49-F238E27FC236}">
                  <a16:creationId xmlns:a16="http://schemas.microsoft.com/office/drawing/2014/main" id="{EF6392AD-3133-47BE-C95D-E4CD06FEA4F4}"/>
                </a:ext>
              </a:extLst>
            </p:cNvPr>
            <p:cNvPicPr>
              <a:picLocks noChangeAspect="1"/>
            </p:cNvPicPr>
            <p:nvPr/>
          </p:nvPicPr>
          <p:blipFill rotWithShape="1">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l="8889" t="21785" r="40705" b="21787"/>
            <a:stretch/>
          </p:blipFill>
          <p:spPr>
            <a:xfrm>
              <a:off x="5108411" y="754944"/>
              <a:ext cx="216495" cy="254930"/>
            </a:xfrm>
            <a:prstGeom prst="rect">
              <a:avLst/>
            </a:prstGeom>
          </p:spPr>
        </p:pic>
        <p:pic>
          <p:nvPicPr>
            <p:cNvPr id="49" name="Imagen 48" descr="Icono&#10;&#10;Descripción generada automáticamente">
              <a:extLst>
                <a:ext uri="{FF2B5EF4-FFF2-40B4-BE49-F238E27FC236}">
                  <a16:creationId xmlns:a16="http://schemas.microsoft.com/office/drawing/2014/main" id="{D6BDC46A-9DDA-422F-FAFC-3B605F93A2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189299" y="613768"/>
              <a:ext cx="182261" cy="182261"/>
            </a:xfrm>
            <a:prstGeom prst="rect">
              <a:avLst/>
            </a:prstGeom>
          </p:spPr>
        </p:pic>
        <p:pic>
          <p:nvPicPr>
            <p:cNvPr id="50" name="Imagen 49" descr="Icono&#10;&#10;Descripción generada automáticamente">
              <a:extLst>
                <a:ext uri="{FF2B5EF4-FFF2-40B4-BE49-F238E27FC236}">
                  <a16:creationId xmlns:a16="http://schemas.microsoft.com/office/drawing/2014/main" id="{957788C2-7AA3-7D54-CF68-FE9E52E78AA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5942" y="613768"/>
              <a:ext cx="161719" cy="161719"/>
            </a:xfrm>
            <a:prstGeom prst="rect">
              <a:avLst/>
            </a:prstGeom>
          </p:spPr>
        </p:pic>
      </p:grpSp>
    </p:spTree>
    <p:extLst>
      <p:ext uri="{BB962C8B-B14F-4D97-AF65-F5344CB8AC3E}">
        <p14:creationId xmlns:p14="http://schemas.microsoft.com/office/powerpoint/2010/main" val="67485793"/>
      </p:ext>
    </p:extLst>
  </p:cSld>
  <p:clrMapOvr>
    <a:masterClrMapping/>
  </p:clrMapOvr>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9f196ba-9ad1-4624-a777-be68e83c042b">
      <Terms xmlns="http://schemas.microsoft.com/office/infopath/2007/PartnerControls"/>
    </lcf76f155ced4ddcb4097134ff3c332f>
    <TaxCatchAll xmlns="d82b3fd1-8f96-4d72-bbab-46ea67666ff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o" ma:contentTypeID="0x0101004A17DE92D5120E4E9F1C6393DDB6D2D9" ma:contentTypeVersion="18" ma:contentTypeDescription="Crear nuevo documento." ma:contentTypeScope="" ma:versionID="1e96e650e3b532173e148ed5ea7abe65">
  <xsd:schema xmlns:xsd="http://www.w3.org/2001/XMLSchema" xmlns:xs="http://www.w3.org/2001/XMLSchema" xmlns:p="http://schemas.microsoft.com/office/2006/metadata/properties" xmlns:ns2="59f196ba-9ad1-4624-a777-be68e83c042b" xmlns:ns3="d82b3fd1-8f96-4d72-bbab-46ea67666fff" targetNamespace="http://schemas.microsoft.com/office/2006/metadata/properties" ma:root="true" ma:fieldsID="57da7bcd009ed6c1b61ac59e28d06e21" ns2:_="" ns3:_="">
    <xsd:import namespace="59f196ba-9ad1-4624-a777-be68e83c042b"/>
    <xsd:import namespace="d82b3fd1-8f96-4d72-bbab-46ea67666ff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element ref="ns3:TaxCatchAll"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f196ba-9ad1-4624-a777-be68e83c04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Etiquetas de imagen" ma:readOnly="false" ma:fieldId="{5cf76f15-5ced-4ddc-b409-7134ff3c332f}" ma:taxonomyMulti="true" ma:sspId="662492a1-5a4d-46b8-9a2e-eb1b9b2eabc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82b3fd1-8f96-4d72-bbab-46ea67666fff" elementFormDefault="qualified">
    <xsd:import namespace="http://schemas.microsoft.com/office/2006/documentManagement/types"/>
    <xsd:import namespace="http://schemas.microsoft.com/office/infopath/2007/PartnerControls"/>
    <xsd:element name="SharedWithUsers" ma:index="14"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talles de uso compartido" ma:internalName="SharedWithDetails" ma:readOnly="true">
      <xsd:simpleType>
        <xsd:restriction base="dms:Note">
          <xsd:maxLength value="255"/>
        </xsd:restriction>
      </xsd:simpleType>
    </xsd:element>
    <xsd:element name="TaxCatchAll" ma:index="21" nillable="true" ma:displayName="Taxonomy Catch All Column" ma:hidden="true" ma:list="{a84639d2-2765-4740-ace6-9989b0a8878f}" ma:internalName="TaxCatchAll" ma:showField="CatchAllData" ma:web="d82b3fd1-8f96-4d72-bbab-46ea67666ff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4C02620-EF94-4D08-AE3B-E4FD3838D20B}">
  <ds:schemaRefs>
    <ds:schemaRef ds:uri="http://schemas.microsoft.com/sharepoint/v3/contenttype/forms"/>
  </ds:schemaRefs>
</ds:datastoreItem>
</file>

<file path=customXml/itemProps2.xml><?xml version="1.0" encoding="utf-8"?>
<ds:datastoreItem xmlns:ds="http://schemas.openxmlformats.org/officeDocument/2006/customXml" ds:itemID="{02794605-343D-46E4-A4B7-D7086AFA5C58}">
  <ds:schemaRefs>
    <ds:schemaRef ds:uri="d82b3fd1-8f96-4d72-bbab-46ea67666fff"/>
    <ds:schemaRef ds:uri="http://schemas.microsoft.com/office/infopath/2007/PartnerControls"/>
    <ds:schemaRef ds:uri="http://schemas.microsoft.com/office/2006/documentManagement/types"/>
    <ds:schemaRef ds:uri="http://purl.org/dc/dcmitype/"/>
    <ds:schemaRef ds:uri="http://www.w3.org/XML/1998/namespace"/>
    <ds:schemaRef ds:uri="http://schemas.openxmlformats.org/package/2006/metadata/core-properties"/>
    <ds:schemaRef ds:uri="http://purl.org/dc/elements/1.1/"/>
    <ds:schemaRef ds:uri="59f196ba-9ad1-4624-a777-be68e83c042b"/>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A3291A42-3130-44ED-9AD2-DCF4424150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f196ba-9ad1-4624-a777-be68e83c042b"/>
    <ds:schemaRef ds:uri="d82b3fd1-8f96-4d72-bbab-46ea67666ff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Macintosh HD:Applications:Microsoft Office 2004:Plantillas:Presentaciones:Diseños:Tubo</Template>
  <TotalTime>18108</TotalTime>
  <Words>1903</Words>
  <Application>Microsoft Macintosh PowerPoint</Application>
  <PresentationFormat>A4 (210 x 297 mm)</PresentationFormat>
  <Paragraphs>152</Paragraphs>
  <Slides>13</Slides>
  <Notes>12</Notes>
  <HiddenSlides>0</HiddenSlides>
  <MMClips>1</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13</vt:i4>
      </vt:variant>
    </vt:vector>
  </HeadingPairs>
  <TitlesOfParts>
    <vt:vector size="20" baseType="lpstr">
      <vt:lpstr>Arial</vt:lpstr>
      <vt:lpstr>Calibri</vt:lpstr>
      <vt:lpstr>FS Me</vt:lpstr>
      <vt:lpstr>FS Me Bold</vt:lpstr>
      <vt:lpstr>Tahoma</vt:lpstr>
      <vt:lpstr>Diseño predeterminado</vt:lpstr>
      <vt:lpstr>Diseño personalizado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Grupo Ferrovial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Sistemas de Información</dc:creator>
  <cp:lastModifiedBy>Óscar Navarro</cp:lastModifiedBy>
  <cp:revision>935</cp:revision>
  <cp:lastPrinted>2022-11-02T17:02:03Z</cp:lastPrinted>
  <dcterms:created xsi:type="dcterms:W3CDTF">2009-10-07T17:24:55Z</dcterms:created>
  <dcterms:modified xsi:type="dcterms:W3CDTF">2023-04-26T08:13:42Z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0x0101004A17DE92D5120E4E9F1C6393DDB6D2D9</vt:lpwstr>
  </property>
  <property fmtid="{D5CDD505-2E9C-101B-9397-08002B2CF9AE}" pid="3" name="MediaServiceImageTags">
    <vt:lpwstr/>
  </property>
</Properties>
</file>