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87" r:id="rId5"/>
    <p:sldMasterId id="2147483690" r:id="rId6"/>
    <p:sldMasterId id="2147483702" r:id="rId7"/>
    <p:sldMasterId id="2147483684" r:id="rId8"/>
    <p:sldMasterId id="2147483681" r:id="rId9"/>
  </p:sldMasterIdLst>
  <p:notesMasterIdLst>
    <p:notesMasterId r:id="rId25"/>
  </p:notesMasterIdLst>
  <p:handoutMasterIdLst>
    <p:handoutMasterId r:id="rId26"/>
  </p:handoutMasterIdLst>
  <p:sldIdLst>
    <p:sldId id="283" r:id="rId10"/>
    <p:sldId id="284" r:id="rId11"/>
    <p:sldId id="323" r:id="rId12"/>
    <p:sldId id="381" r:id="rId13"/>
    <p:sldId id="406" r:id="rId14"/>
    <p:sldId id="383" r:id="rId15"/>
    <p:sldId id="385" r:id="rId16"/>
    <p:sldId id="404" r:id="rId17"/>
    <p:sldId id="409" r:id="rId18"/>
    <p:sldId id="405" r:id="rId19"/>
    <p:sldId id="407" r:id="rId20"/>
    <p:sldId id="392" r:id="rId21"/>
    <p:sldId id="408" r:id="rId22"/>
    <p:sldId id="393" r:id="rId23"/>
    <p:sldId id="394" r:id="rId24"/>
  </p:sldIdLst>
  <p:sldSz cx="9906000" cy="6858000" type="A4"/>
  <p:notesSz cx="7104063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80">
          <p15:clr>
            <a:srgbClr val="A4A3A4"/>
          </p15:clr>
        </p15:guide>
        <p15:guide id="3" orient="horz" pos="240">
          <p15:clr>
            <a:srgbClr val="A4A3A4"/>
          </p15:clr>
        </p15:guide>
        <p15:guide id="4" orient="horz" pos="3840">
          <p15:clr>
            <a:srgbClr val="A4A3A4"/>
          </p15:clr>
        </p15:guide>
        <p15:guide id="5" orient="horz" pos="960">
          <p15:clr>
            <a:srgbClr val="A4A3A4"/>
          </p15:clr>
        </p15:guide>
        <p15:guide id="6" orient="horz" pos="1296">
          <p15:clr>
            <a:srgbClr val="A4A3A4"/>
          </p15:clr>
        </p15:guide>
        <p15:guide id="7" pos="2352">
          <p15:clr>
            <a:srgbClr val="A4A3A4"/>
          </p15:clr>
        </p15:guide>
        <p15:guide id="8" pos="480">
          <p15:clr>
            <a:srgbClr val="A4A3A4"/>
          </p15:clr>
        </p15:guide>
        <p15:guide id="9" pos="5808">
          <p15:clr>
            <a:srgbClr val="A4A3A4"/>
          </p15:clr>
        </p15:guide>
        <p15:guide id="10" pos="2016">
          <p15:clr>
            <a:srgbClr val="A4A3A4"/>
          </p15:clr>
        </p15:guide>
        <p15:guide id="11" pos="3888">
          <p15:clr>
            <a:srgbClr val="A4A3A4"/>
          </p15:clr>
        </p15:guide>
        <p15:guide id="12" pos="42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0072"/>
    <a:srgbClr val="69BE28"/>
    <a:srgbClr val="838283"/>
    <a:srgbClr val="929292"/>
    <a:srgbClr val="AAAAAA"/>
    <a:srgbClr val="B2B2B2"/>
    <a:srgbClr val="E11776"/>
    <a:srgbClr val="FFB21E"/>
    <a:srgbClr val="CC9900"/>
    <a:srgbClr val="FF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AFB096-511E-A74E-9AF8-87DE5CF26F55}" v="21" dt="2021-05-25T16:06:34.9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55" autoAdjust="0"/>
    <p:restoredTop sz="94720" autoAdjust="0"/>
  </p:normalViewPr>
  <p:slideViewPr>
    <p:cSldViewPr>
      <p:cViewPr varScale="1">
        <p:scale>
          <a:sx n="102" d="100"/>
          <a:sy n="102" d="100"/>
        </p:scale>
        <p:origin x="1624" y="176"/>
      </p:cViewPr>
      <p:guideLst>
        <p:guide orient="horz" pos="2160"/>
        <p:guide orient="horz" pos="480"/>
        <p:guide orient="horz" pos="240"/>
        <p:guide orient="horz" pos="3840"/>
        <p:guide orient="horz" pos="960"/>
        <p:guide orient="horz" pos="1296"/>
        <p:guide pos="2352"/>
        <p:guide pos="480"/>
        <p:guide pos="5808"/>
        <p:guide pos="2016"/>
        <p:guide pos="3888"/>
        <p:guide pos="42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Óscar Navarro" userId="105eb041-ae63-4584-9d46-b9884055a803" providerId="ADAL" clId="{12AFB096-511E-A74E-9AF8-87DE5CF26F55}"/>
    <pc:docChg chg="undo custSel addSld delSld modSld">
      <pc:chgData name="Óscar Navarro" userId="105eb041-ae63-4584-9d46-b9884055a803" providerId="ADAL" clId="{12AFB096-511E-A74E-9AF8-87DE5CF26F55}" dt="2021-05-25T16:07:01.985" v="1146" actId="1076"/>
      <pc:docMkLst>
        <pc:docMk/>
      </pc:docMkLst>
      <pc:sldChg chg="addSp delSp modSp mod">
        <pc:chgData name="Óscar Navarro" userId="105eb041-ae63-4584-9d46-b9884055a803" providerId="ADAL" clId="{12AFB096-511E-A74E-9AF8-87DE5CF26F55}" dt="2021-05-25T15:08:24.946" v="1040" actId="20577"/>
        <pc:sldMkLst>
          <pc:docMk/>
          <pc:sldMk cId="0" sldId="283"/>
        </pc:sldMkLst>
        <pc:spChg chg="add del mod">
          <ac:chgData name="Óscar Navarro" userId="105eb041-ae63-4584-9d46-b9884055a803" providerId="ADAL" clId="{12AFB096-511E-A74E-9AF8-87DE5CF26F55}" dt="2021-05-25T14:39:38.415" v="4"/>
          <ac:spMkLst>
            <pc:docMk/>
            <pc:sldMk cId="0" sldId="283"/>
            <ac:spMk id="4" creationId="{808C9B00-DB07-AC47-81BA-A35ACB79F1E5}"/>
          </ac:spMkLst>
        </pc:spChg>
        <pc:spChg chg="mod">
          <ac:chgData name="Óscar Navarro" userId="105eb041-ae63-4584-9d46-b9884055a803" providerId="ADAL" clId="{12AFB096-511E-A74E-9AF8-87DE5CF26F55}" dt="2021-05-25T15:08:24.946" v="1040" actId="20577"/>
          <ac:spMkLst>
            <pc:docMk/>
            <pc:sldMk cId="0" sldId="283"/>
            <ac:spMk id="7" creationId="{00000000-0000-0000-0000-000000000000}"/>
          </ac:spMkLst>
        </pc:spChg>
        <pc:picChg chg="add del">
          <ac:chgData name="Óscar Navarro" userId="105eb041-ae63-4584-9d46-b9884055a803" providerId="ADAL" clId="{12AFB096-511E-A74E-9AF8-87DE5CF26F55}" dt="2021-05-25T14:39:39.775" v="5" actId="478"/>
          <ac:picMkLst>
            <pc:docMk/>
            <pc:sldMk cId="0" sldId="283"/>
            <ac:picMk id="3" creationId="{4A61C0D0-27FB-F44A-A39E-241C81196B03}"/>
          </ac:picMkLst>
        </pc:picChg>
        <pc:picChg chg="add del mod">
          <ac:chgData name="Óscar Navarro" userId="105eb041-ae63-4584-9d46-b9884055a803" providerId="ADAL" clId="{12AFB096-511E-A74E-9AF8-87DE5CF26F55}" dt="2021-05-25T14:44:55.406" v="95" actId="478"/>
          <ac:picMkLst>
            <pc:docMk/>
            <pc:sldMk cId="0" sldId="283"/>
            <ac:picMk id="5" creationId="{2BD30F2D-3E79-7741-8EF9-DAF351265D8A}"/>
          </ac:picMkLst>
        </pc:picChg>
      </pc:sldChg>
      <pc:sldChg chg="addSp delSp modSp mod">
        <pc:chgData name="Óscar Navarro" userId="105eb041-ae63-4584-9d46-b9884055a803" providerId="ADAL" clId="{12AFB096-511E-A74E-9AF8-87DE5CF26F55}" dt="2021-05-25T15:11:39.262" v="1110" actId="21"/>
        <pc:sldMkLst>
          <pc:docMk/>
          <pc:sldMk cId="253734473" sldId="381"/>
        </pc:sldMkLst>
        <pc:spChg chg="del mod">
          <ac:chgData name="Óscar Navarro" userId="105eb041-ae63-4584-9d46-b9884055a803" providerId="ADAL" clId="{12AFB096-511E-A74E-9AF8-87DE5CF26F55}" dt="2021-05-25T15:11:39.262" v="1110" actId="21"/>
          <ac:spMkLst>
            <pc:docMk/>
            <pc:sldMk cId="253734473" sldId="381"/>
            <ac:spMk id="2" creationId="{1A244658-9947-A844-809D-70E4BCE1F4E1}"/>
          </ac:spMkLst>
        </pc:spChg>
        <pc:spChg chg="del mod">
          <ac:chgData name="Óscar Navarro" userId="105eb041-ae63-4584-9d46-b9884055a803" providerId="ADAL" clId="{12AFB096-511E-A74E-9AF8-87DE5CF26F55}" dt="2021-05-25T15:11:39.262" v="1110" actId="21"/>
          <ac:spMkLst>
            <pc:docMk/>
            <pc:sldMk cId="253734473" sldId="381"/>
            <ac:spMk id="33" creationId="{E2026C1E-93D6-F44B-87E0-2EE990C8FA14}"/>
          </ac:spMkLst>
        </pc:spChg>
        <pc:picChg chg="del">
          <ac:chgData name="Óscar Navarro" userId="105eb041-ae63-4584-9d46-b9884055a803" providerId="ADAL" clId="{12AFB096-511E-A74E-9AF8-87DE5CF26F55}" dt="2021-05-25T14:44:59.155" v="96" actId="478"/>
          <ac:picMkLst>
            <pc:docMk/>
            <pc:sldMk cId="253734473" sldId="381"/>
            <ac:picMk id="6" creationId="{102CAC74-F94E-9C41-A9EF-04FDE63171E8}"/>
          </ac:picMkLst>
        </pc:picChg>
        <pc:picChg chg="add del mod">
          <ac:chgData name="Óscar Navarro" userId="105eb041-ae63-4584-9d46-b9884055a803" providerId="ADAL" clId="{12AFB096-511E-A74E-9AF8-87DE5CF26F55}" dt="2021-05-25T15:11:39.262" v="1110" actId="21"/>
          <ac:picMkLst>
            <pc:docMk/>
            <pc:sldMk cId="253734473" sldId="381"/>
            <ac:picMk id="17" creationId="{07852BF5-8493-3F4A-A176-65E652AD2843}"/>
          </ac:picMkLst>
        </pc:picChg>
      </pc:sldChg>
      <pc:sldChg chg="addSp delSp modSp mod">
        <pc:chgData name="Óscar Navarro" userId="105eb041-ae63-4584-9d46-b9884055a803" providerId="ADAL" clId="{12AFB096-511E-A74E-9AF8-87DE5CF26F55}" dt="2021-05-25T15:11:48.926" v="1137" actId="1035"/>
        <pc:sldMkLst>
          <pc:docMk/>
          <pc:sldMk cId="2124915238" sldId="383"/>
        </pc:sldMkLst>
        <pc:spChg chg="del">
          <ac:chgData name="Óscar Navarro" userId="105eb041-ae63-4584-9d46-b9884055a803" providerId="ADAL" clId="{12AFB096-511E-A74E-9AF8-87DE5CF26F55}" dt="2021-05-25T14:46:47.729" v="122" actId="478"/>
          <ac:spMkLst>
            <pc:docMk/>
            <pc:sldMk cId="2124915238" sldId="383"/>
            <ac:spMk id="2" creationId="{9B12D0AC-72D4-624D-B106-5E6EBB5D0AF1}"/>
          </ac:spMkLst>
        </pc:spChg>
        <pc:spChg chg="del">
          <ac:chgData name="Óscar Navarro" userId="105eb041-ae63-4584-9d46-b9884055a803" providerId="ADAL" clId="{12AFB096-511E-A74E-9AF8-87DE5CF26F55}" dt="2021-05-25T14:46:47.729" v="122" actId="478"/>
          <ac:spMkLst>
            <pc:docMk/>
            <pc:sldMk cId="2124915238" sldId="383"/>
            <ac:spMk id="9" creationId="{E0085E04-F9F1-7D4E-8028-D0C0B9F9C5A5}"/>
          </ac:spMkLst>
        </pc:spChg>
        <pc:spChg chg="del">
          <ac:chgData name="Óscar Navarro" userId="105eb041-ae63-4584-9d46-b9884055a803" providerId="ADAL" clId="{12AFB096-511E-A74E-9AF8-87DE5CF26F55}" dt="2021-05-25T14:47:54.640" v="252" actId="478"/>
          <ac:spMkLst>
            <pc:docMk/>
            <pc:sldMk cId="2124915238" sldId="383"/>
            <ac:spMk id="15" creationId="{095D7837-948A-9B44-A324-6D5369F22779}"/>
          </ac:spMkLst>
        </pc:spChg>
        <pc:spChg chg="add mod">
          <ac:chgData name="Óscar Navarro" userId="105eb041-ae63-4584-9d46-b9884055a803" providerId="ADAL" clId="{12AFB096-511E-A74E-9AF8-87DE5CF26F55}" dt="2021-05-25T15:11:44.493" v="1132" actId="1035"/>
          <ac:spMkLst>
            <pc:docMk/>
            <pc:sldMk cId="2124915238" sldId="383"/>
            <ac:spMk id="16" creationId="{23B99251-580A-634F-93E7-3F3816B5F096}"/>
          </ac:spMkLst>
        </pc:spChg>
        <pc:spChg chg="add mod">
          <ac:chgData name="Óscar Navarro" userId="105eb041-ae63-4584-9d46-b9884055a803" providerId="ADAL" clId="{12AFB096-511E-A74E-9AF8-87DE5CF26F55}" dt="2021-05-25T15:11:44.493" v="1132" actId="1035"/>
          <ac:spMkLst>
            <pc:docMk/>
            <pc:sldMk cId="2124915238" sldId="383"/>
            <ac:spMk id="17" creationId="{9A2E5637-AFEA-9746-99EE-68BF65C6A807}"/>
          </ac:spMkLst>
        </pc:spChg>
        <pc:spChg chg="mod">
          <ac:chgData name="Óscar Navarro" userId="105eb041-ae63-4584-9d46-b9884055a803" providerId="ADAL" clId="{12AFB096-511E-A74E-9AF8-87DE5CF26F55}" dt="2021-05-25T15:11:48.926" v="1137" actId="1035"/>
          <ac:spMkLst>
            <pc:docMk/>
            <pc:sldMk cId="2124915238" sldId="383"/>
            <ac:spMk id="24" creationId="{33FC1929-BFFB-994A-BE9D-CA671EFB8477}"/>
          </ac:spMkLst>
        </pc:spChg>
        <pc:spChg chg="mod">
          <ac:chgData name="Óscar Navarro" userId="105eb041-ae63-4584-9d46-b9884055a803" providerId="ADAL" clId="{12AFB096-511E-A74E-9AF8-87DE5CF26F55}" dt="2021-05-25T15:11:03.837" v="1108" actId="20577"/>
          <ac:spMkLst>
            <pc:docMk/>
            <pc:sldMk cId="2124915238" sldId="383"/>
            <ac:spMk id="30" creationId="{C09BED33-E9B3-2244-B980-E1C4FD256007}"/>
          </ac:spMkLst>
        </pc:spChg>
        <pc:spChg chg="mod">
          <ac:chgData name="Óscar Navarro" userId="105eb041-ae63-4584-9d46-b9884055a803" providerId="ADAL" clId="{12AFB096-511E-A74E-9AF8-87DE5CF26F55}" dt="2021-05-25T15:11:48.926" v="1137" actId="1035"/>
          <ac:spMkLst>
            <pc:docMk/>
            <pc:sldMk cId="2124915238" sldId="383"/>
            <ac:spMk id="31" creationId="{D387D3EA-AD49-914E-8389-9FB1984E5227}"/>
          </ac:spMkLst>
        </pc:spChg>
        <pc:picChg chg="del">
          <ac:chgData name="Óscar Navarro" userId="105eb041-ae63-4584-9d46-b9884055a803" providerId="ADAL" clId="{12AFB096-511E-A74E-9AF8-87DE5CF26F55}" dt="2021-05-25T14:46:47.729" v="122" actId="478"/>
          <ac:picMkLst>
            <pc:docMk/>
            <pc:sldMk cId="2124915238" sldId="383"/>
            <ac:picMk id="8" creationId="{567826D7-D910-4142-9831-1DA302B4F470}"/>
          </ac:picMkLst>
        </pc:picChg>
        <pc:picChg chg="add mod">
          <ac:chgData name="Óscar Navarro" userId="105eb041-ae63-4584-9d46-b9884055a803" providerId="ADAL" clId="{12AFB096-511E-A74E-9AF8-87DE5CF26F55}" dt="2021-05-25T15:11:44.493" v="1132" actId="1035"/>
          <ac:picMkLst>
            <pc:docMk/>
            <pc:sldMk cId="2124915238" sldId="383"/>
            <ac:picMk id="18" creationId="{7FB71EC6-5B27-CC4E-ACD1-6D3E7D4ACDFA}"/>
          </ac:picMkLst>
        </pc:picChg>
      </pc:sldChg>
      <pc:sldChg chg="del">
        <pc:chgData name="Óscar Navarro" userId="105eb041-ae63-4584-9d46-b9884055a803" providerId="ADAL" clId="{12AFB096-511E-A74E-9AF8-87DE5CF26F55}" dt="2021-05-25T14:48:30.357" v="278" actId="2696"/>
        <pc:sldMkLst>
          <pc:docMk/>
          <pc:sldMk cId="484806704" sldId="384"/>
        </pc:sldMkLst>
      </pc:sldChg>
      <pc:sldChg chg="addSp delSp modSp mod">
        <pc:chgData name="Óscar Navarro" userId="105eb041-ae63-4584-9d46-b9884055a803" providerId="ADAL" clId="{12AFB096-511E-A74E-9AF8-87DE5CF26F55}" dt="2021-05-25T15:07:41.137" v="1026" actId="20577"/>
        <pc:sldMkLst>
          <pc:docMk/>
          <pc:sldMk cId="3965844443" sldId="392"/>
        </pc:sldMkLst>
        <pc:spChg chg="mod">
          <ac:chgData name="Óscar Navarro" userId="105eb041-ae63-4584-9d46-b9884055a803" providerId="ADAL" clId="{12AFB096-511E-A74E-9AF8-87DE5CF26F55}" dt="2021-05-25T15:07:41.137" v="1026" actId="20577"/>
          <ac:spMkLst>
            <pc:docMk/>
            <pc:sldMk cId="3965844443" sldId="392"/>
            <ac:spMk id="26" creationId="{D2802CAD-30B4-0E41-A64E-1BCF161AFFDD}"/>
          </ac:spMkLst>
        </pc:spChg>
        <pc:picChg chg="add mod">
          <ac:chgData name="Óscar Navarro" userId="105eb041-ae63-4584-9d46-b9884055a803" providerId="ADAL" clId="{12AFB096-511E-A74E-9AF8-87DE5CF26F55}" dt="2021-05-25T15:07:24.378" v="1015" actId="14100"/>
          <ac:picMkLst>
            <pc:docMk/>
            <pc:sldMk cId="3965844443" sldId="392"/>
            <ac:picMk id="11" creationId="{D63043A8-45B7-3E47-A12F-86C5CAD16FF1}"/>
          </ac:picMkLst>
        </pc:picChg>
        <pc:picChg chg="del">
          <ac:chgData name="Óscar Navarro" userId="105eb041-ae63-4584-9d46-b9884055a803" providerId="ADAL" clId="{12AFB096-511E-A74E-9AF8-87DE5CF26F55}" dt="2021-05-25T15:07:18.780" v="1012" actId="478"/>
          <ac:picMkLst>
            <pc:docMk/>
            <pc:sldMk cId="3965844443" sldId="392"/>
            <ac:picMk id="18" creationId="{68326F5F-34B8-324B-8E32-6F9E3B1B1298}"/>
          </ac:picMkLst>
        </pc:picChg>
      </pc:sldChg>
      <pc:sldChg chg="addSp delSp modSp mod">
        <pc:chgData name="Óscar Navarro" userId="105eb041-ae63-4584-9d46-b9884055a803" providerId="ADAL" clId="{12AFB096-511E-A74E-9AF8-87DE5CF26F55}" dt="2021-05-25T16:07:01.985" v="1146" actId="1076"/>
        <pc:sldMkLst>
          <pc:docMk/>
          <pc:sldMk cId="1236401517" sldId="393"/>
        </pc:sldMkLst>
        <pc:picChg chg="add mod">
          <ac:chgData name="Óscar Navarro" userId="105eb041-ae63-4584-9d46-b9884055a803" providerId="ADAL" clId="{12AFB096-511E-A74E-9AF8-87DE5CF26F55}" dt="2021-05-25T16:06:40.943" v="1145" actId="1076"/>
          <ac:picMkLst>
            <pc:docMk/>
            <pc:sldMk cId="1236401517" sldId="393"/>
            <ac:picMk id="3" creationId="{64EE4BFE-AAB1-3F4D-A095-2E060F94F5D5}"/>
          </ac:picMkLst>
        </pc:picChg>
        <pc:picChg chg="add mod">
          <ac:chgData name="Óscar Navarro" userId="105eb041-ae63-4584-9d46-b9884055a803" providerId="ADAL" clId="{12AFB096-511E-A74E-9AF8-87DE5CF26F55}" dt="2021-05-25T16:07:01.985" v="1146" actId="1076"/>
          <ac:picMkLst>
            <pc:docMk/>
            <pc:sldMk cId="1236401517" sldId="393"/>
            <ac:picMk id="14" creationId="{BE94264B-DB91-0848-9882-544419C280DB}"/>
          </ac:picMkLst>
        </pc:picChg>
        <pc:picChg chg="del">
          <ac:chgData name="Óscar Navarro" userId="105eb041-ae63-4584-9d46-b9884055a803" providerId="ADAL" clId="{12AFB096-511E-A74E-9AF8-87DE5CF26F55}" dt="2021-05-25T16:06:03.326" v="1138" actId="478"/>
          <ac:picMkLst>
            <pc:docMk/>
            <pc:sldMk cId="1236401517" sldId="393"/>
            <ac:picMk id="19" creationId="{6EC7394A-03A8-564C-9B8A-EFD5C7F45B67}"/>
          </ac:picMkLst>
        </pc:picChg>
      </pc:sldChg>
      <pc:sldChg chg="modSp mod">
        <pc:chgData name="Óscar Navarro" userId="105eb041-ae63-4584-9d46-b9884055a803" providerId="ADAL" clId="{12AFB096-511E-A74E-9AF8-87DE5CF26F55}" dt="2021-05-25T15:08:41.942" v="1042"/>
        <pc:sldMkLst>
          <pc:docMk/>
          <pc:sldMk cId="1714390100" sldId="394"/>
        </pc:sldMkLst>
        <pc:spChg chg="mod">
          <ac:chgData name="Óscar Navarro" userId="105eb041-ae63-4584-9d46-b9884055a803" providerId="ADAL" clId="{12AFB096-511E-A74E-9AF8-87DE5CF26F55}" dt="2021-05-25T15:08:41.942" v="1042"/>
          <ac:spMkLst>
            <pc:docMk/>
            <pc:sldMk cId="1714390100" sldId="394"/>
            <ac:spMk id="7" creationId="{00000000-0000-0000-0000-000000000000}"/>
          </ac:spMkLst>
        </pc:spChg>
      </pc:sldChg>
      <pc:sldChg chg="addSp delSp modSp mod">
        <pc:chgData name="Óscar Navarro" userId="105eb041-ae63-4584-9d46-b9884055a803" providerId="ADAL" clId="{12AFB096-511E-A74E-9AF8-87DE5CF26F55}" dt="2021-05-25T15:07:11.013" v="1011" actId="1076"/>
        <pc:sldMkLst>
          <pc:docMk/>
          <pc:sldMk cId="2260852166" sldId="405"/>
        </pc:sldMkLst>
        <pc:spChg chg="add mod">
          <ac:chgData name="Óscar Navarro" userId="105eb041-ae63-4584-9d46-b9884055a803" providerId="ADAL" clId="{12AFB096-511E-A74E-9AF8-87DE5CF26F55}" dt="2021-05-25T15:06:38.003" v="1006" actId="20577"/>
          <ac:spMkLst>
            <pc:docMk/>
            <pc:sldMk cId="2260852166" sldId="405"/>
            <ac:spMk id="3" creationId="{CE24419C-B697-5F49-A63D-F2AA8E5080AA}"/>
          </ac:spMkLst>
        </pc:spChg>
        <pc:picChg chg="del mod">
          <ac:chgData name="Óscar Navarro" userId="105eb041-ae63-4584-9d46-b9884055a803" providerId="ADAL" clId="{12AFB096-511E-A74E-9AF8-87DE5CF26F55}" dt="2021-05-25T15:06:40.128" v="1007" actId="478"/>
          <ac:picMkLst>
            <pc:docMk/>
            <pc:sldMk cId="2260852166" sldId="405"/>
            <ac:picMk id="2" creationId="{B2CDAE13-9AD2-F747-A077-E4F85E1FC186}"/>
          </ac:picMkLst>
        </pc:picChg>
        <pc:picChg chg="mod">
          <ac:chgData name="Óscar Navarro" userId="105eb041-ae63-4584-9d46-b9884055a803" providerId="ADAL" clId="{12AFB096-511E-A74E-9AF8-87DE5CF26F55}" dt="2021-05-25T15:06:15.849" v="995" actId="1037"/>
          <ac:picMkLst>
            <pc:docMk/>
            <pc:sldMk cId="2260852166" sldId="405"/>
            <ac:picMk id="8" creationId="{4C7D7527-599F-6D4F-A55E-EEB4602E1F33}"/>
          </ac:picMkLst>
        </pc:picChg>
        <pc:picChg chg="mod">
          <ac:chgData name="Óscar Navarro" userId="105eb041-ae63-4584-9d46-b9884055a803" providerId="ADAL" clId="{12AFB096-511E-A74E-9AF8-87DE5CF26F55}" dt="2021-05-25T15:06:49.228" v="1009" actId="1076"/>
          <ac:picMkLst>
            <pc:docMk/>
            <pc:sldMk cId="2260852166" sldId="405"/>
            <ac:picMk id="9" creationId="{ED52FB49-4A35-7A41-90B8-F3E35D67C53A}"/>
          </ac:picMkLst>
        </pc:picChg>
        <pc:picChg chg="add mod">
          <ac:chgData name="Óscar Navarro" userId="105eb041-ae63-4584-9d46-b9884055a803" providerId="ADAL" clId="{12AFB096-511E-A74E-9AF8-87DE5CF26F55}" dt="2021-05-25T15:07:11.013" v="1011" actId="1076"/>
          <ac:picMkLst>
            <pc:docMk/>
            <pc:sldMk cId="2260852166" sldId="405"/>
            <ac:picMk id="16" creationId="{5844237F-6DCD-DC45-B52D-0B1BCCADBF7E}"/>
          </ac:picMkLst>
        </pc:picChg>
        <pc:picChg chg="del">
          <ac:chgData name="Óscar Navarro" userId="105eb041-ae63-4584-9d46-b9884055a803" providerId="ADAL" clId="{12AFB096-511E-A74E-9AF8-87DE5CF26F55}" dt="2021-05-25T15:06:41.803" v="1008" actId="478"/>
          <ac:picMkLst>
            <pc:docMk/>
            <pc:sldMk cId="2260852166" sldId="405"/>
            <ac:picMk id="19" creationId="{2F1AF1CE-7D09-1043-A39E-709D477A23A6}"/>
          </ac:picMkLst>
        </pc:picChg>
      </pc:sldChg>
      <pc:sldChg chg="addSp delSp modSp add mod">
        <pc:chgData name="Óscar Navarro" userId="105eb041-ae63-4584-9d46-b9884055a803" providerId="ADAL" clId="{12AFB096-511E-A74E-9AF8-87DE5CF26F55}" dt="2021-05-25T15:01:24.009" v="540" actId="115"/>
        <pc:sldMkLst>
          <pc:docMk/>
          <pc:sldMk cId="3494314105" sldId="409"/>
        </pc:sldMkLst>
        <pc:spChg chg="add mod">
          <ac:chgData name="Óscar Navarro" userId="105eb041-ae63-4584-9d46-b9884055a803" providerId="ADAL" clId="{12AFB096-511E-A74E-9AF8-87DE5CF26F55}" dt="2021-05-25T15:01:24.009" v="540" actId="115"/>
          <ac:spMkLst>
            <pc:docMk/>
            <pc:sldMk cId="3494314105" sldId="409"/>
            <ac:spMk id="2" creationId="{AD825C6A-B0AE-8E4E-88AF-A902AE45A310}"/>
          </ac:spMkLst>
        </pc:spChg>
        <pc:spChg chg="add mod">
          <ac:chgData name="Óscar Navarro" userId="105eb041-ae63-4584-9d46-b9884055a803" providerId="ADAL" clId="{12AFB096-511E-A74E-9AF8-87DE5CF26F55}" dt="2021-05-25T14:59:15.285" v="517" actId="14100"/>
          <ac:spMkLst>
            <pc:docMk/>
            <pc:sldMk cId="3494314105" sldId="409"/>
            <ac:spMk id="8" creationId="{F7944569-E9F1-ED4A-98A1-9892695882CC}"/>
          </ac:spMkLst>
        </pc:spChg>
        <pc:spChg chg="add del mod">
          <ac:chgData name="Óscar Navarro" userId="105eb041-ae63-4584-9d46-b9884055a803" providerId="ADAL" clId="{12AFB096-511E-A74E-9AF8-87DE5CF26F55}" dt="2021-05-25T14:55:04.890" v="469" actId="478"/>
          <ac:spMkLst>
            <pc:docMk/>
            <pc:sldMk cId="3494314105" sldId="409"/>
            <ac:spMk id="9" creationId="{0499A6FC-E730-5A41-833A-4DFE26C93BA4}"/>
          </ac:spMkLst>
        </pc:spChg>
        <pc:spChg chg="add mod">
          <ac:chgData name="Óscar Navarro" userId="105eb041-ae63-4584-9d46-b9884055a803" providerId="ADAL" clId="{12AFB096-511E-A74E-9AF8-87DE5CF26F55}" dt="2021-05-25T14:59:39.242" v="522" actId="14100"/>
          <ac:spMkLst>
            <pc:docMk/>
            <pc:sldMk cId="3494314105" sldId="409"/>
            <ac:spMk id="10" creationId="{D2FD4E8F-1E9C-554B-89BC-2F476B6A55B3}"/>
          </ac:spMkLst>
        </pc:spChg>
        <pc:spChg chg="add del mod">
          <ac:chgData name="Óscar Navarro" userId="105eb041-ae63-4584-9d46-b9884055a803" providerId="ADAL" clId="{12AFB096-511E-A74E-9AF8-87DE5CF26F55}" dt="2021-05-25T14:53:04.755" v="348" actId="478"/>
          <ac:spMkLst>
            <pc:docMk/>
            <pc:sldMk cId="3494314105" sldId="409"/>
            <ac:spMk id="16" creationId="{3F5EFC65-8829-3E49-A340-44B304651585}"/>
          </ac:spMkLst>
        </pc:spChg>
        <pc:spChg chg="add mod">
          <ac:chgData name="Óscar Navarro" userId="105eb041-ae63-4584-9d46-b9884055a803" providerId="ADAL" clId="{12AFB096-511E-A74E-9AF8-87DE5CF26F55}" dt="2021-05-25T14:59:26.763" v="519" actId="14100"/>
          <ac:spMkLst>
            <pc:docMk/>
            <pc:sldMk cId="3494314105" sldId="409"/>
            <ac:spMk id="20" creationId="{C3AAEDA9-C94E-0047-B930-400DA3F1D727}"/>
          </ac:spMkLst>
        </pc:spChg>
        <pc:picChg chg="del mod">
          <ac:chgData name="Óscar Navarro" userId="105eb041-ae63-4584-9d46-b9884055a803" providerId="ADAL" clId="{12AFB096-511E-A74E-9AF8-87DE5CF26F55}" dt="2021-05-25T14:58:32.236" v="505" actId="478"/>
          <ac:picMkLst>
            <pc:docMk/>
            <pc:sldMk cId="3494314105" sldId="409"/>
            <ac:picMk id="3" creationId="{0C2ADB35-DA07-0845-9514-356B8D3141B1}"/>
          </ac:picMkLst>
        </pc:picChg>
        <pc:picChg chg="del mod">
          <ac:chgData name="Óscar Navarro" userId="105eb041-ae63-4584-9d46-b9884055a803" providerId="ADAL" clId="{12AFB096-511E-A74E-9AF8-87DE5CF26F55}" dt="2021-05-25T14:52:09.058" v="342" actId="478"/>
          <ac:picMkLst>
            <pc:docMk/>
            <pc:sldMk cId="3494314105" sldId="409"/>
            <ac:picMk id="5" creationId="{070952E9-7C20-8647-90DD-04F452EE4399}"/>
          </ac:picMkLst>
        </pc:picChg>
        <pc:picChg chg="del mod">
          <ac:chgData name="Óscar Navarro" userId="105eb041-ae63-4584-9d46-b9884055a803" providerId="ADAL" clId="{12AFB096-511E-A74E-9AF8-87DE5CF26F55}" dt="2021-05-25T14:50:43.315" v="333" actId="478"/>
          <ac:picMkLst>
            <pc:docMk/>
            <pc:sldMk cId="3494314105" sldId="409"/>
            <ac:picMk id="6" creationId="{1FDE8533-4371-BA49-A524-0FAA4E794319}"/>
          </ac:picMkLst>
        </pc:picChg>
        <pc:picChg chg="add mod">
          <ac:chgData name="Óscar Navarro" userId="105eb041-ae63-4584-9d46-b9884055a803" providerId="ADAL" clId="{12AFB096-511E-A74E-9AF8-87DE5CF26F55}" dt="2021-05-25T14:59:46.311" v="523" actId="1076"/>
          <ac:picMkLst>
            <pc:docMk/>
            <pc:sldMk cId="3494314105" sldId="409"/>
            <ac:picMk id="7" creationId="{4525E51B-6986-B641-BF07-811E850D01C8}"/>
          </ac:picMkLst>
        </pc:picChg>
        <pc:picChg chg="del">
          <ac:chgData name="Óscar Navarro" userId="105eb041-ae63-4584-9d46-b9884055a803" providerId="ADAL" clId="{12AFB096-511E-A74E-9AF8-87DE5CF26F55}" dt="2021-05-25T14:51:08.833" v="336" actId="478"/>
          <ac:picMkLst>
            <pc:docMk/>
            <pc:sldMk cId="3494314105" sldId="409"/>
            <ac:picMk id="11" creationId="{46CAFF52-1BD7-E14C-BC40-8FF904E6A029}"/>
          </ac:picMkLst>
        </pc:picChg>
        <pc:picChg chg="add mod">
          <ac:chgData name="Óscar Navarro" userId="105eb041-ae63-4584-9d46-b9884055a803" providerId="ADAL" clId="{12AFB096-511E-A74E-9AF8-87DE5CF26F55}" dt="2021-05-25T15:00:32.089" v="539" actId="1076"/>
          <ac:picMkLst>
            <pc:docMk/>
            <pc:sldMk cId="3494314105" sldId="409"/>
            <ac:picMk id="14" creationId="{1870FC15-D6E0-9448-8792-F4E2B5317B66}"/>
          </ac:picMkLst>
        </pc:picChg>
        <pc:picChg chg="add mod">
          <ac:chgData name="Óscar Navarro" userId="105eb041-ae63-4584-9d46-b9884055a803" providerId="ADAL" clId="{12AFB096-511E-A74E-9AF8-87DE5CF26F55}" dt="2021-05-25T15:00:24.123" v="537" actId="1076"/>
          <ac:picMkLst>
            <pc:docMk/>
            <pc:sldMk cId="3494314105" sldId="409"/>
            <ac:picMk id="21" creationId="{D5001808-7778-C54D-869C-EE8EFFC07A71}"/>
          </ac:picMkLst>
        </pc:picChg>
        <pc:picChg chg="add mod">
          <ac:chgData name="Óscar Navarro" userId="105eb041-ae63-4584-9d46-b9884055a803" providerId="ADAL" clId="{12AFB096-511E-A74E-9AF8-87DE5CF26F55}" dt="2021-05-25T15:00:27.765" v="538" actId="1076"/>
          <ac:picMkLst>
            <pc:docMk/>
            <pc:sldMk cId="3494314105" sldId="409"/>
            <ac:picMk id="22" creationId="{66FCEFBE-5EB1-B241-90D5-16051CC1FF9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C6A65FAB-DCDF-194D-A3FB-26EA45272D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78ADB67-B10D-BE4E-B461-00F802D6DDB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BAF6C-8457-E84C-8829-A7174E01904F}" type="datetimeFigureOut">
              <a:rPr lang="es-ES" smtClean="0"/>
              <a:t>25/5/21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4CA107-197F-3345-8C9B-8AB6E446AD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31FBA1F-D5F5-174D-9F47-07BCA81456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0B2B5-6306-E643-9BFE-61FA6C5D7E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9022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05746" cy="549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61361" y="0"/>
            <a:ext cx="3026112" cy="549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5175" y="785813"/>
            <a:ext cx="5557838" cy="3848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5614" y="4870196"/>
            <a:ext cx="5176244" cy="4634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/>
              <a:t>Haga clic para modificar el estilo de texto del patrón</a:t>
            </a:r>
          </a:p>
          <a:p>
            <a:pPr lvl="1"/>
            <a:r>
              <a:rPr lang="es-ES_tradnl" noProof="0"/>
              <a:t>Segundo nivel</a:t>
            </a:r>
          </a:p>
          <a:p>
            <a:pPr lvl="2"/>
            <a:r>
              <a:rPr lang="es-ES_tradnl" noProof="0"/>
              <a:t>Tercer nivel</a:t>
            </a:r>
          </a:p>
          <a:p>
            <a:pPr lvl="3"/>
            <a:r>
              <a:rPr lang="es-ES_tradnl" noProof="0"/>
              <a:t>Cuarto nivel</a:t>
            </a:r>
          </a:p>
          <a:p>
            <a:pPr lvl="4"/>
            <a:r>
              <a:rPr lang="es-ES_tradnl" noProof="0"/>
              <a:t>Quinto nivel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40393"/>
            <a:ext cx="3105746" cy="471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61361" y="9740393"/>
            <a:ext cx="3026112" cy="471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DAE1C25-D9D9-4301-B9EE-7E7A6BAD536E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369464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453390-FD68-479C-9534-82FB25A2FA71}" type="slidenum">
              <a:rPr lang="es-ES_tradnl"/>
              <a:pPr/>
              <a:t>1</a:t>
            </a:fld>
            <a:endParaRPr lang="es-ES_tradnl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453390-FD68-479C-9534-82FB25A2FA71}" type="slidenum">
              <a:rPr lang="es-ES_tradnl"/>
              <a:pPr/>
              <a:t>2</a:t>
            </a:fld>
            <a:endParaRPr lang="es-ES_tradnl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453390-FD68-479C-9534-82FB25A2FA71}" type="slidenum">
              <a:rPr lang="es-ES_tradnl"/>
              <a:pPr/>
              <a:t>5</a:t>
            </a:fld>
            <a:endParaRPr lang="es-ES_tradnl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182047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453390-FD68-479C-9534-82FB25A2FA71}" type="slidenum">
              <a:rPr lang="es-ES_tradnl"/>
              <a:pPr/>
              <a:t>11</a:t>
            </a:fld>
            <a:endParaRPr lang="es-ES_tradnl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112747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453390-FD68-479C-9534-82FB25A2FA71}" type="slidenum">
              <a:rPr lang="es-ES_tradnl"/>
              <a:pPr/>
              <a:t>13</a:t>
            </a:fld>
            <a:endParaRPr lang="es-ES_tradnl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209283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453390-FD68-479C-9534-82FB25A2FA71}" type="slidenum">
              <a:rPr lang="es-ES_tradnl"/>
              <a:pPr/>
              <a:t>15</a:t>
            </a:fld>
            <a:endParaRPr lang="es-ES_tradnl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95345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32"/>
            <a:ext cx="84201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B52CD-2F64-488E-A0B6-19908B0A3708}" type="slidenum">
              <a:rPr lang="en-GB" smtClean="0"/>
              <a:pPr>
                <a:defRPr/>
              </a:pPr>
              <a:t>‹Nº›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8FC52B-70F2-4618-BFB3-291301F8F914}" type="slidenum">
              <a:rPr lang="en-GB" smtClean="0"/>
              <a:pPr>
                <a:defRPr/>
              </a:pPr>
              <a:t>‹Nº›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274645"/>
            <a:ext cx="222885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300" y="274645"/>
            <a:ext cx="652145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8B9658-F80C-4E6A-B4E9-5D0DA2391679}" type="slidenum">
              <a:rPr lang="en-GB" smtClean="0"/>
              <a:pPr>
                <a:defRPr/>
              </a:pPr>
              <a:t>‹Nº›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837B-FE9A-4C33-9FA7-C936AA60CE9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837B-FE9A-4C33-9FA7-C936AA60CE9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837B-FE9A-4C33-9FA7-C936AA60CE9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45077-F17B-4B42-AC81-DC8E887359AD}" type="slidenum">
              <a:rPr lang="en-GB" smtClean="0"/>
              <a:pPr>
                <a:defRPr/>
              </a:pPr>
              <a:t>‹Nº›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837B-FE9A-4C33-9FA7-C936AA60CE9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837B-FE9A-4C33-9FA7-C936AA60CE9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837B-FE9A-4C33-9FA7-C936AA60CE9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837B-FE9A-4C33-9FA7-C936AA60CE9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837B-FE9A-4C33-9FA7-C936AA60CE9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837B-FE9A-4C33-9FA7-C936AA60CE9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837B-FE9A-4C33-9FA7-C936AA60CE9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837B-FE9A-4C33-9FA7-C936AA60CE9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3B9D1-5650-43A4-B756-1A9F30BD94CD}" type="slidenum">
              <a:rPr lang="en-GB" smtClean="0"/>
              <a:pPr>
                <a:defRPr/>
              </a:pPr>
              <a:t>‹Nº›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BCCBF5-E832-4BCB-B024-DB66EA3CB2D0}" type="slidenum">
              <a:rPr lang="en-GB" smtClean="0"/>
              <a:pPr>
                <a:defRPr/>
              </a:pPr>
              <a:t>‹Nº›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681E8B-E387-44F7-9591-2C29EDA0865A}" type="slidenum">
              <a:rPr lang="en-GB" smtClean="0"/>
              <a:pPr>
                <a:defRPr/>
              </a:pPr>
              <a:t>‹Nº›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DB264F-DA54-4499-823E-0FA9520C4CD8}" type="slidenum">
              <a:rPr lang="en-GB" smtClean="0"/>
              <a:pPr>
                <a:defRPr/>
              </a:pPr>
              <a:t>‹Nº›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F86C32-56DD-4C5A-AEB7-939CDB93E94C}" type="slidenum">
              <a:rPr lang="en-GB" smtClean="0"/>
              <a:pPr>
                <a:defRPr/>
              </a:pPr>
              <a:t>‹Nº›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27CB4E-F90E-4B46-A33C-6630C3D63AE9}" type="slidenum">
              <a:rPr lang="en-GB" smtClean="0"/>
              <a:pPr>
                <a:defRPr/>
              </a:pPr>
              <a:t>‹Nº›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B43E88-DD3A-481A-AA8D-197B0540B6D3}" type="slidenum">
              <a:rPr lang="en-GB" smtClean="0"/>
              <a:pPr>
                <a:defRPr/>
              </a:pPr>
              <a:t>‹Nº›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7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3EE28AE-ED4F-4508-BF3A-01152654B31A}" type="slidenum">
              <a:rPr lang="en-GB" smtClean="0"/>
              <a:pPr>
                <a:defRPr/>
              </a:pPr>
              <a:t>‹Nº›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05" r:id="rId12"/>
    <p:sldLayoutId id="2147483706" r:id="rId13"/>
    <p:sldLayoutId id="2147483725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762000" y="914400"/>
            <a:ext cx="8458200" cy="0"/>
          </a:xfrm>
          <a:prstGeom prst="line">
            <a:avLst/>
          </a:prstGeom>
          <a:noFill/>
          <a:ln w="12700">
            <a:solidFill>
              <a:srgbClr val="69BE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a-ES" sz="1800">
              <a:latin typeface="Arial" charset="0"/>
              <a:ea typeface="+mn-ea"/>
            </a:endParaRPr>
          </a:p>
        </p:txBody>
      </p:sp>
      <p:pic>
        <p:nvPicPr>
          <p:cNvPr id="1027" name="5 Imagen" descr="ORG_Certio_LogoSimboloHor_RGB_Pos.gif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750" y="285750"/>
            <a:ext cx="147637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9837B-FE9A-4C33-9FA7-C936AA60CE9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762000" y="914400"/>
            <a:ext cx="8458200" cy="0"/>
          </a:xfrm>
          <a:prstGeom prst="line">
            <a:avLst/>
          </a:prstGeom>
          <a:noFill/>
          <a:ln w="12700">
            <a:solidFill>
              <a:srgbClr val="69BE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a-ES" sz="1800">
              <a:latin typeface="Arial" charset="0"/>
              <a:ea typeface="+mn-ea"/>
            </a:endParaRPr>
          </a:p>
        </p:txBody>
      </p:sp>
      <p:pic>
        <p:nvPicPr>
          <p:cNvPr id="1027" name="5 Imagen" descr="ORG_Certio_LogoSimboloHor_RGB_Pos.gif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750" y="285750"/>
            <a:ext cx="147637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762000" y="914400"/>
            <a:ext cx="8458200" cy="0"/>
          </a:xfrm>
          <a:prstGeom prst="line">
            <a:avLst/>
          </a:prstGeom>
          <a:noFill/>
          <a:ln w="12700">
            <a:solidFill>
              <a:srgbClr val="69BE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a-ES" sz="1800">
              <a:latin typeface="Arial" charset="0"/>
              <a:ea typeface="+mn-ea"/>
            </a:endParaRPr>
          </a:p>
        </p:txBody>
      </p:sp>
      <p:pic>
        <p:nvPicPr>
          <p:cNvPr id="1027" name="5 Imagen" descr="ORG_Certio_LogoSimboloHor_RGB_Pos.gif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750" y="285750"/>
            <a:ext cx="147637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762000" y="914400"/>
            <a:ext cx="8458200" cy="0"/>
          </a:xfrm>
          <a:prstGeom prst="line">
            <a:avLst/>
          </a:prstGeom>
          <a:noFill/>
          <a:ln w="12700">
            <a:solidFill>
              <a:srgbClr val="69BE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a-ES" sz="1800">
              <a:latin typeface="Arial" charset="0"/>
              <a:ea typeface="+mn-ea"/>
            </a:endParaRPr>
          </a:p>
        </p:txBody>
      </p:sp>
      <p:pic>
        <p:nvPicPr>
          <p:cNvPr id="1027" name="5 Imagen" descr="ORG_Certio_LogoSimboloHor_RGB_Pos.gif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750" y="285750"/>
            <a:ext cx="147637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1"/>
          <p:cNvSpPr>
            <a:spLocks noChangeArrowheads="1"/>
          </p:cNvSpPr>
          <p:nvPr/>
        </p:nvSpPr>
        <p:spPr bwMode="auto">
          <a:xfrm>
            <a:off x="1122040" y="2345432"/>
            <a:ext cx="4551040" cy="939552"/>
          </a:xfrm>
          <a:prstGeom prst="roundRect">
            <a:avLst>
              <a:gd name="adj" fmla="val 3750"/>
            </a:avLst>
          </a:prstGeom>
          <a:solidFill>
            <a:schemeClr val="bg1"/>
          </a:solidFill>
          <a:ln w="0">
            <a:noFill/>
            <a:round/>
            <a:headEnd/>
            <a:tailEnd/>
          </a:ln>
        </p:spPr>
        <p:txBody>
          <a:bodyPr wrap="none"/>
          <a:lstStyle/>
          <a:p>
            <a:pPr algn="just"/>
            <a:r>
              <a:rPr lang="es-ES" sz="2600" dirty="0">
                <a:latin typeface="FS Me Bold" pitchFamily="1" charset="0"/>
              </a:rPr>
              <a:t>Propuesta de Servicios dnota</a:t>
            </a:r>
          </a:p>
          <a:p>
            <a:pPr algn="just"/>
            <a:endParaRPr lang="es-ES" sz="2600" dirty="0">
              <a:latin typeface="FS Me Bold" pitchFamily="1" charset="0"/>
            </a:endParaRPr>
          </a:p>
          <a:p>
            <a:pPr algn="just"/>
            <a:r>
              <a:rPr lang="es-ES" sz="2600" dirty="0">
                <a:latin typeface="FS Me Bold" pitchFamily="1" charset="0"/>
              </a:rPr>
              <a:t>Sello Establecimiento Seguro COVID-19</a:t>
            </a:r>
          </a:p>
          <a:p>
            <a:pPr algn="just"/>
            <a:endParaRPr lang="es-ES" sz="2600" dirty="0">
              <a:solidFill>
                <a:srgbClr val="777774"/>
              </a:solidFill>
              <a:latin typeface="FS Me Bold" pitchFamily="1" charset="0"/>
            </a:endParaRPr>
          </a:p>
          <a:p>
            <a:pPr algn="just"/>
            <a:r>
              <a:rPr lang="es-ES" sz="2400" dirty="0">
                <a:solidFill>
                  <a:srgbClr val="E21776"/>
                </a:solidFill>
                <a:latin typeface="FS Me Bold" pitchFamily="1" charset="0"/>
              </a:rPr>
              <a:t>2021</a:t>
            </a:r>
            <a:endParaRPr lang="es-ES" sz="2800" dirty="0">
              <a:solidFill>
                <a:srgbClr val="E21776"/>
              </a:solidFill>
              <a:latin typeface="FS Me Bold" pitchFamily="1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04" y="620688"/>
            <a:ext cx="1955479" cy="50368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BD30F2D-3E79-7741-8EF9-DAF351265D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7256" y="5013176"/>
            <a:ext cx="2319412" cy="15857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762002" y="914400"/>
            <a:ext cx="8458200" cy="0"/>
          </a:xfrm>
          <a:prstGeom prst="line">
            <a:avLst/>
          </a:prstGeom>
          <a:noFill/>
          <a:ln w="12700">
            <a:solidFill>
              <a:srgbClr val="69BE2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67D1885-BC85-454C-87AA-F7DE33D4C2E5}"/>
              </a:ext>
            </a:extLst>
          </p:cNvPr>
          <p:cNvSpPr txBox="1"/>
          <p:nvPr/>
        </p:nvSpPr>
        <p:spPr>
          <a:xfrm>
            <a:off x="9593094" y="6516052"/>
            <a:ext cx="424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>
              <a:defRPr sz="1400">
                <a:solidFill>
                  <a:srgbClr val="737373"/>
                </a:solidFill>
                <a:latin typeface="FS Me" panose="02000506040000020004" pitchFamily="2" charset="77"/>
              </a:defRPr>
            </a:lvl1pPr>
          </a:lstStyle>
          <a:p>
            <a:r>
              <a:rPr lang="es-ES" dirty="0"/>
              <a:t>11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6F2779E-EDB7-494B-B9A9-B50A3B244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36" y="548680"/>
            <a:ext cx="1296113" cy="33384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C7D7527-599F-6D4F-A55E-EEB4602E1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96" y="2348880"/>
            <a:ext cx="1270000" cy="15367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D52FB49-4A35-7A41-90B8-F3E35D67C5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496" y="4336719"/>
            <a:ext cx="6654800" cy="14478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6AE7029-9DE6-EB44-A480-7AEEAED125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6235" y="1844824"/>
            <a:ext cx="3835400" cy="520700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1D3095F3-2ACB-564B-B3F2-FF2520FA6874}"/>
              </a:ext>
            </a:extLst>
          </p:cNvPr>
          <p:cNvSpPr/>
          <p:nvPr/>
        </p:nvSpPr>
        <p:spPr>
          <a:xfrm>
            <a:off x="632520" y="1057490"/>
            <a:ext cx="7818200" cy="57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ES" b="1" dirty="0">
                <a:latin typeface="FS Me" pitchFamily="50" charset="0"/>
              </a:rPr>
              <a:t>¿Qué podemos ofrecer para la seguridad de tus instalaciones?</a:t>
            </a:r>
          </a:p>
        </p:txBody>
      </p:sp>
      <p:sp>
        <p:nvSpPr>
          <p:cNvPr id="18" name="Rectángulo redondeado 17">
            <a:extLst>
              <a:ext uri="{FF2B5EF4-FFF2-40B4-BE49-F238E27FC236}">
                <a16:creationId xmlns:a16="http://schemas.microsoft.com/office/drawing/2014/main" id="{D84D0DC4-01EC-0E45-817D-1A716A93D1F8}"/>
              </a:ext>
            </a:extLst>
          </p:cNvPr>
          <p:cNvSpPr/>
          <p:nvPr/>
        </p:nvSpPr>
        <p:spPr>
          <a:xfrm>
            <a:off x="776536" y="1792773"/>
            <a:ext cx="1643560" cy="547706"/>
          </a:xfrm>
          <a:prstGeom prst="roundRect">
            <a:avLst/>
          </a:prstGeom>
          <a:solidFill>
            <a:srgbClr val="69BE28"/>
          </a:solidFill>
          <a:ln>
            <a:solidFill>
              <a:srgbClr val="69BE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Instalaciones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3DFF8097-D172-F14E-8225-AE97AF4F05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5328" y="933903"/>
            <a:ext cx="1296113" cy="340140"/>
          </a:xfrm>
          <a:prstGeom prst="rect">
            <a:avLst/>
          </a:prstGeom>
        </p:spPr>
      </p:pic>
      <p:sp>
        <p:nvSpPr>
          <p:cNvPr id="21" name="Rectangle 3">
            <a:extLst>
              <a:ext uri="{FF2B5EF4-FFF2-40B4-BE49-F238E27FC236}">
                <a16:creationId xmlns:a16="http://schemas.microsoft.com/office/drawing/2014/main" id="{69E7F0DA-A570-4243-B667-94235DA19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7256" y="386613"/>
            <a:ext cx="2664296" cy="528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200000"/>
              </a:lnSpc>
            </a:pPr>
            <a:r>
              <a:rPr lang="es-ES" sz="1600" b="1" dirty="0">
                <a:solidFill>
                  <a:srgbClr val="E11776"/>
                </a:solidFill>
                <a:latin typeface="FS Me" pitchFamily="50" charset="0"/>
              </a:rPr>
              <a:t>Auditoría COVID-19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E24419C-B697-5F49-A63D-F2AA8E5080AA}"/>
              </a:ext>
            </a:extLst>
          </p:cNvPr>
          <p:cNvSpPr/>
          <p:nvPr/>
        </p:nvSpPr>
        <p:spPr>
          <a:xfrm>
            <a:off x="1928664" y="2463180"/>
            <a:ext cx="78182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E11776"/>
              </a:buClr>
              <a:buFont typeface="+mj-lt"/>
              <a:buAutoNum type="arabicPeriod" startAt="3"/>
            </a:pPr>
            <a:r>
              <a:rPr lang="es-ES" b="1" dirty="0">
                <a:latin typeface="FS Me" pitchFamily="50" charset="0"/>
              </a:rPr>
              <a:t>Análisis en laboratorio mediante técnica RT-PCR </a:t>
            </a:r>
            <a:r>
              <a:rPr lang="es-ES" dirty="0">
                <a:latin typeface="FS Me" pitchFamily="50" charset="0"/>
              </a:rPr>
              <a:t>de las muestras </a:t>
            </a:r>
            <a:r>
              <a:rPr lang="es-ES" b="1" dirty="0">
                <a:latin typeface="FS Me" pitchFamily="50" charset="0"/>
              </a:rPr>
              <a:t>de AGUA, AIRE y SUPERFICIES, </a:t>
            </a:r>
            <a:r>
              <a:rPr lang="es-ES" dirty="0">
                <a:latin typeface="FS Me" pitchFamily="50" charset="0"/>
              </a:rPr>
              <a:t>además de las muestras que re recogen </a:t>
            </a:r>
            <a:r>
              <a:rPr lang="es-ES" b="1" dirty="0">
                <a:latin typeface="FS Me" pitchFamily="50" charset="0"/>
              </a:rPr>
              <a:t>en el equipo de medición en continuo de AIRE</a:t>
            </a:r>
          </a:p>
          <a:p>
            <a:pPr algn="just"/>
            <a:endParaRPr lang="es-ES" sz="1600" i="1" dirty="0">
              <a:latin typeface="FS Me" pitchFamily="50" charset="0"/>
            </a:endParaRPr>
          </a:p>
          <a:p>
            <a:pPr algn="just"/>
            <a:r>
              <a:rPr lang="es-ES" sz="1600" i="1" dirty="0">
                <a:latin typeface="FS Me" pitchFamily="50" charset="0"/>
              </a:rPr>
              <a:t>Técnica  RT-PCR es la medida recomendada por la OMS de alta sensibilidad y especificidad. Se realizan en los laboratorios de dnota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5844237F-6DCD-DC45-B52D-0B1BCCADBF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3678" y="4971365"/>
            <a:ext cx="2319412" cy="158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852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6600" y="1588924"/>
            <a:ext cx="8255000" cy="471924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s-ES" altLang="ja-JP" sz="2400" dirty="0">
                <a:solidFill>
                  <a:srgbClr val="69BE28"/>
                </a:solidFill>
                <a:latin typeface="FS Me Bold" pitchFamily="1" charset="0"/>
                <a:ea typeface="Geneva" pitchFamily="1" charset="-128"/>
              </a:rPr>
              <a:t>Índice</a:t>
            </a:r>
            <a:endParaRPr lang="es-ES" sz="2800" dirty="0">
              <a:solidFill>
                <a:srgbClr val="898A8D"/>
              </a:solidFill>
              <a:latin typeface="FS Me" pitchFamily="1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017482" y="2165211"/>
            <a:ext cx="8254999" cy="2471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8163" indent="-538163">
              <a:lnSpc>
                <a:spcPct val="200000"/>
              </a:lnSpc>
              <a:buFontTx/>
              <a:buAutoNum type="arabicPeriod"/>
            </a:pPr>
            <a:r>
              <a:rPr lang="es-ES" sz="2000" b="1" dirty="0">
                <a:latin typeface="FS Me" pitchFamily="50" charset="0"/>
              </a:rPr>
              <a:t>Riesgo Empresarial</a:t>
            </a:r>
          </a:p>
          <a:p>
            <a:pPr marL="538163" indent="-538163">
              <a:lnSpc>
                <a:spcPct val="200000"/>
              </a:lnSpc>
              <a:buFontTx/>
              <a:buAutoNum type="arabicPeriod"/>
            </a:pPr>
            <a:r>
              <a:rPr lang="es-ES" sz="2000" b="1" dirty="0">
                <a:latin typeface="FS Me" pitchFamily="50" charset="0"/>
              </a:rPr>
              <a:t>Auditoría COVID-19</a:t>
            </a:r>
          </a:p>
          <a:p>
            <a:pPr marL="538163" indent="-538163">
              <a:lnSpc>
                <a:spcPct val="200000"/>
              </a:lnSpc>
              <a:buFontTx/>
              <a:buAutoNum type="arabicPeriod"/>
            </a:pPr>
            <a:r>
              <a:rPr lang="es-ES" sz="2000" b="1" dirty="0">
                <a:solidFill>
                  <a:srgbClr val="E11776"/>
                </a:solidFill>
                <a:latin typeface="FS Me" pitchFamily="50" charset="0"/>
              </a:rPr>
              <a:t>¿A quien va dirigido?</a:t>
            </a:r>
          </a:p>
          <a:p>
            <a:pPr marL="538163" indent="-538163">
              <a:lnSpc>
                <a:spcPct val="200000"/>
              </a:lnSpc>
              <a:buFontTx/>
              <a:buAutoNum type="arabicPeriod"/>
            </a:pPr>
            <a:r>
              <a:rPr lang="es-ES" sz="2000" b="1" dirty="0">
                <a:latin typeface="FS Me" pitchFamily="50" charset="0"/>
              </a:rPr>
              <a:t>Contacto </a:t>
            </a: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762002" y="914400"/>
            <a:ext cx="8458200" cy="0"/>
          </a:xfrm>
          <a:prstGeom prst="line">
            <a:avLst/>
          </a:prstGeom>
          <a:noFill/>
          <a:ln w="12700">
            <a:solidFill>
              <a:srgbClr val="69BE2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dirty="0"/>
          </a:p>
        </p:txBody>
      </p:sp>
      <p:pic>
        <p:nvPicPr>
          <p:cNvPr id="14" name="Imagen 13" descr="Imagen que contiene dibujo, señal, reloj&#10;&#10;Descripción generada automáticamente">
            <a:extLst>
              <a:ext uri="{FF2B5EF4-FFF2-40B4-BE49-F238E27FC236}">
                <a16:creationId xmlns:a16="http://schemas.microsoft.com/office/drawing/2014/main" id="{4C0F4A38-AC03-7846-986B-D8B7018DD2A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76536" y="517074"/>
            <a:ext cx="1161306" cy="35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79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762002" y="914400"/>
            <a:ext cx="8458200" cy="0"/>
          </a:xfrm>
          <a:prstGeom prst="line">
            <a:avLst/>
          </a:prstGeom>
          <a:noFill/>
          <a:ln w="12700">
            <a:solidFill>
              <a:srgbClr val="69BE2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185248" y="377851"/>
            <a:ext cx="2088232" cy="528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200000"/>
              </a:lnSpc>
            </a:pPr>
            <a:r>
              <a:rPr lang="es-ES" sz="1600" b="1" dirty="0">
                <a:solidFill>
                  <a:srgbClr val="E11776"/>
                </a:solidFill>
                <a:latin typeface="FS Me" pitchFamily="50" charset="0"/>
              </a:rPr>
              <a:t>¿A quién va dirigido?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67D1885-BC85-454C-87AA-F7DE33D4C2E5}"/>
              </a:ext>
            </a:extLst>
          </p:cNvPr>
          <p:cNvSpPr txBox="1"/>
          <p:nvPr/>
        </p:nvSpPr>
        <p:spPr>
          <a:xfrm>
            <a:off x="9561512" y="6516052"/>
            <a:ext cx="389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solidFill>
                  <a:srgbClr val="737373"/>
                </a:solidFill>
                <a:latin typeface="FS Me" panose="02000506040000020004" pitchFamily="2" charset="77"/>
              </a:rPr>
              <a:t>20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6F2779E-EDB7-494B-B9A9-B50A3B244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36" y="548680"/>
            <a:ext cx="1296113" cy="333847"/>
          </a:xfrm>
          <a:prstGeom prst="rect">
            <a:avLst/>
          </a:prstGeom>
        </p:spPr>
      </p:pic>
      <p:sp>
        <p:nvSpPr>
          <p:cNvPr id="23" name="13 Rectángulo">
            <a:extLst>
              <a:ext uri="{FF2B5EF4-FFF2-40B4-BE49-F238E27FC236}">
                <a16:creationId xmlns:a16="http://schemas.microsoft.com/office/drawing/2014/main" id="{4272DFA7-E34E-6D4C-8144-B82973CFBFEA}"/>
              </a:ext>
            </a:extLst>
          </p:cNvPr>
          <p:cNvSpPr/>
          <p:nvPr/>
        </p:nvSpPr>
        <p:spPr>
          <a:xfrm>
            <a:off x="936894" y="1988840"/>
            <a:ext cx="77605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E11776"/>
              </a:buClr>
            </a:pPr>
            <a:r>
              <a:rPr lang="es-ES" dirty="0">
                <a:latin typeface="FS Me" pitchFamily="50" charset="0"/>
              </a:rPr>
              <a:t>La AUDITORÍA COVID-19, van dirigidos a todo tipo de sectores de actividad, siendo el principal interés la detección del virus y la seguridad de empleados, clientes y  proveedores</a:t>
            </a:r>
          </a:p>
        </p:txBody>
      </p:sp>
      <p:sp>
        <p:nvSpPr>
          <p:cNvPr id="26" name="13 Rectángulo">
            <a:extLst>
              <a:ext uri="{FF2B5EF4-FFF2-40B4-BE49-F238E27FC236}">
                <a16:creationId xmlns:a16="http://schemas.microsoft.com/office/drawing/2014/main" id="{D2802CAD-30B4-0E41-A64E-1BCF161AFFDD}"/>
              </a:ext>
            </a:extLst>
          </p:cNvPr>
          <p:cNvSpPr/>
          <p:nvPr/>
        </p:nvSpPr>
        <p:spPr>
          <a:xfrm>
            <a:off x="5439742" y="3169999"/>
            <a:ext cx="37804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E11776"/>
              </a:buClr>
              <a:buFont typeface="Wingdings" charset="2"/>
              <a:buChar char="§"/>
            </a:pPr>
            <a:r>
              <a:rPr lang="es-ES" b="1" dirty="0">
                <a:latin typeface="FS Me" pitchFamily="50" charset="0"/>
              </a:rPr>
              <a:t>Sector Turístico</a:t>
            </a:r>
          </a:p>
          <a:p>
            <a:pPr algn="just">
              <a:buClr>
                <a:srgbClr val="E11776"/>
              </a:buClr>
            </a:pPr>
            <a:endParaRPr lang="es-ES" b="1" dirty="0">
              <a:latin typeface="FS Me" pitchFamily="50" charset="0"/>
            </a:endParaRPr>
          </a:p>
          <a:p>
            <a:pPr marL="285750" indent="-285750" algn="just">
              <a:buClr>
                <a:srgbClr val="E11776"/>
              </a:buClr>
              <a:buFont typeface="Wingdings" charset="2"/>
              <a:buChar char="§"/>
            </a:pPr>
            <a:r>
              <a:rPr lang="es-ES" b="1" dirty="0">
                <a:latin typeface="FS Me" pitchFamily="50" charset="0"/>
              </a:rPr>
              <a:t>Sector Industrial</a:t>
            </a:r>
          </a:p>
          <a:p>
            <a:pPr algn="just">
              <a:buClr>
                <a:srgbClr val="E11776"/>
              </a:buClr>
            </a:pPr>
            <a:endParaRPr lang="es-ES" b="1" dirty="0">
              <a:latin typeface="FS Me" pitchFamily="50" charset="0"/>
            </a:endParaRPr>
          </a:p>
          <a:p>
            <a:pPr marL="285750" indent="-285750" algn="just">
              <a:buClr>
                <a:srgbClr val="E11776"/>
              </a:buClr>
              <a:buFont typeface="Wingdings" charset="2"/>
              <a:buChar char="§"/>
            </a:pPr>
            <a:r>
              <a:rPr lang="es-ES" b="1" dirty="0">
                <a:latin typeface="FS Me" pitchFamily="50" charset="0"/>
              </a:rPr>
              <a:t>Sector Hotelero</a:t>
            </a:r>
          </a:p>
          <a:p>
            <a:pPr algn="just">
              <a:buClr>
                <a:srgbClr val="E11776"/>
              </a:buClr>
            </a:pPr>
            <a:endParaRPr lang="es-ES" b="1" dirty="0">
              <a:latin typeface="FS Me" pitchFamily="50" charset="0"/>
            </a:endParaRPr>
          </a:p>
          <a:p>
            <a:pPr marL="285750" indent="-285750" algn="just">
              <a:buClr>
                <a:srgbClr val="E11776"/>
              </a:buClr>
              <a:buFont typeface="Wingdings" charset="2"/>
              <a:buChar char="§"/>
            </a:pPr>
            <a:r>
              <a:rPr lang="es-ES" b="1" dirty="0">
                <a:latin typeface="FS Me" pitchFamily="50" charset="0"/>
              </a:rPr>
              <a:t>Sector Servicios</a:t>
            </a:r>
          </a:p>
          <a:p>
            <a:pPr algn="just">
              <a:buClr>
                <a:srgbClr val="E11776"/>
              </a:buClr>
            </a:pPr>
            <a:endParaRPr lang="es-ES" b="1" dirty="0">
              <a:latin typeface="FS Me" pitchFamily="50" charset="0"/>
            </a:endParaRPr>
          </a:p>
          <a:p>
            <a:pPr marL="285750" indent="-285750" algn="just">
              <a:buClr>
                <a:srgbClr val="E11776"/>
              </a:buClr>
              <a:buFont typeface="Wingdings" charset="2"/>
              <a:buChar char="§"/>
            </a:pPr>
            <a:r>
              <a:rPr lang="es-ES" b="1" dirty="0">
                <a:latin typeface="FS Me" pitchFamily="50" charset="0"/>
              </a:rPr>
              <a:t>Sector Restauración</a:t>
            </a:r>
          </a:p>
          <a:p>
            <a:pPr algn="just">
              <a:buClr>
                <a:srgbClr val="E11776"/>
              </a:buClr>
            </a:pPr>
            <a:endParaRPr lang="es-ES" b="1" dirty="0">
              <a:latin typeface="FS Me" pitchFamily="50" charset="0"/>
            </a:endParaRPr>
          </a:p>
          <a:p>
            <a:pPr marL="285750" indent="-285750" algn="just">
              <a:buClr>
                <a:srgbClr val="E11776"/>
              </a:buClr>
              <a:buFont typeface="Wingdings" charset="2"/>
              <a:buChar char="§"/>
            </a:pPr>
            <a:r>
              <a:rPr lang="es-ES" b="1" dirty="0">
                <a:latin typeface="FS Me" pitchFamily="50" charset="0"/>
              </a:rPr>
              <a:t>Sector Automoción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C9C12F72-F099-8845-8060-CDA5DF5D6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328" y="933903"/>
            <a:ext cx="1296113" cy="34014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4FECCB90-7EAA-B44A-9D31-C4AD96C10A9B}"/>
              </a:ext>
            </a:extLst>
          </p:cNvPr>
          <p:cNvSpPr/>
          <p:nvPr/>
        </p:nvSpPr>
        <p:spPr>
          <a:xfrm>
            <a:off x="632520" y="1057490"/>
            <a:ext cx="7818200" cy="57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ES" b="1" dirty="0">
                <a:latin typeface="FS Me" pitchFamily="50" charset="0"/>
              </a:rPr>
              <a:t>¿A que sectores se dirige el Sello de Auditoría COVID-19?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63043A8-45B7-3E47-A12F-86C5CAD16F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8584" y="3379854"/>
            <a:ext cx="3384376" cy="231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44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6600" y="1588924"/>
            <a:ext cx="8255000" cy="471924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s-ES" altLang="ja-JP" sz="2400" dirty="0">
                <a:solidFill>
                  <a:srgbClr val="69BE28"/>
                </a:solidFill>
                <a:latin typeface="FS Me Bold" pitchFamily="1" charset="0"/>
                <a:ea typeface="Geneva" pitchFamily="1" charset="-128"/>
              </a:rPr>
              <a:t>Índice</a:t>
            </a:r>
            <a:endParaRPr lang="es-ES" sz="2800" dirty="0">
              <a:solidFill>
                <a:srgbClr val="898A8D"/>
              </a:solidFill>
              <a:latin typeface="FS Me" pitchFamily="1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017482" y="2165211"/>
            <a:ext cx="8254999" cy="2471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8163" indent="-538163">
              <a:lnSpc>
                <a:spcPct val="200000"/>
              </a:lnSpc>
              <a:buFontTx/>
              <a:buAutoNum type="arabicPeriod"/>
            </a:pPr>
            <a:r>
              <a:rPr lang="es-ES" sz="2000" b="1" dirty="0">
                <a:latin typeface="FS Me" pitchFamily="50" charset="0"/>
              </a:rPr>
              <a:t>Riesgo Empresarial</a:t>
            </a:r>
          </a:p>
          <a:p>
            <a:pPr marL="538163" indent="-538163">
              <a:lnSpc>
                <a:spcPct val="200000"/>
              </a:lnSpc>
              <a:buFontTx/>
              <a:buAutoNum type="arabicPeriod"/>
            </a:pPr>
            <a:r>
              <a:rPr lang="es-ES" sz="2000" b="1" dirty="0">
                <a:latin typeface="FS Me" pitchFamily="50" charset="0"/>
              </a:rPr>
              <a:t>Auditoría COVID-19</a:t>
            </a:r>
          </a:p>
          <a:p>
            <a:pPr marL="538163" indent="-538163">
              <a:lnSpc>
                <a:spcPct val="200000"/>
              </a:lnSpc>
              <a:buFontTx/>
              <a:buAutoNum type="arabicPeriod"/>
            </a:pPr>
            <a:r>
              <a:rPr lang="es-ES" sz="2000" b="1" dirty="0">
                <a:latin typeface="FS Me" pitchFamily="50" charset="0"/>
              </a:rPr>
              <a:t>¿A quien va dirigido?</a:t>
            </a:r>
          </a:p>
          <a:p>
            <a:pPr marL="538163" indent="-538163">
              <a:lnSpc>
                <a:spcPct val="200000"/>
              </a:lnSpc>
              <a:buFontTx/>
              <a:buAutoNum type="arabicPeriod"/>
            </a:pPr>
            <a:r>
              <a:rPr lang="es-ES" sz="2000" b="1" dirty="0">
                <a:solidFill>
                  <a:srgbClr val="E11776"/>
                </a:solidFill>
                <a:latin typeface="FS Me" pitchFamily="50" charset="0"/>
              </a:rPr>
              <a:t>Contacto </a:t>
            </a: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762002" y="914400"/>
            <a:ext cx="8458200" cy="0"/>
          </a:xfrm>
          <a:prstGeom prst="line">
            <a:avLst/>
          </a:prstGeom>
          <a:noFill/>
          <a:ln w="12700">
            <a:solidFill>
              <a:srgbClr val="69BE2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dirty="0"/>
          </a:p>
        </p:txBody>
      </p:sp>
      <p:pic>
        <p:nvPicPr>
          <p:cNvPr id="14" name="Imagen 13" descr="Imagen que contiene dibujo, señal, reloj&#10;&#10;Descripción generada automáticamente">
            <a:extLst>
              <a:ext uri="{FF2B5EF4-FFF2-40B4-BE49-F238E27FC236}">
                <a16:creationId xmlns:a16="http://schemas.microsoft.com/office/drawing/2014/main" id="{4C0F4A38-AC03-7846-986B-D8B7018DD2A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76536" y="517074"/>
            <a:ext cx="1161306" cy="35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87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762002" y="914400"/>
            <a:ext cx="8458200" cy="0"/>
          </a:xfrm>
          <a:prstGeom prst="line">
            <a:avLst/>
          </a:prstGeom>
          <a:noFill/>
          <a:ln w="12700">
            <a:solidFill>
              <a:srgbClr val="69BE2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473280" y="377851"/>
            <a:ext cx="1728192" cy="528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200000"/>
              </a:lnSpc>
            </a:pPr>
            <a:r>
              <a:rPr lang="es-ES" sz="1600" b="1" dirty="0">
                <a:solidFill>
                  <a:srgbClr val="E11776"/>
                </a:solidFill>
                <a:latin typeface="FS Me" pitchFamily="50" charset="0"/>
              </a:rPr>
              <a:t>Cómo contactar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67D1885-BC85-454C-87AA-F7DE33D4C2E5}"/>
              </a:ext>
            </a:extLst>
          </p:cNvPr>
          <p:cNvSpPr txBox="1"/>
          <p:nvPr/>
        </p:nvSpPr>
        <p:spPr>
          <a:xfrm>
            <a:off x="9561512" y="6516052"/>
            <a:ext cx="389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solidFill>
                  <a:srgbClr val="737373"/>
                </a:solidFill>
                <a:latin typeface="FS Me" panose="02000506040000020004" pitchFamily="2" charset="77"/>
              </a:rPr>
              <a:t>22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6F2779E-EDB7-494B-B9A9-B50A3B244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36" y="548680"/>
            <a:ext cx="1296113" cy="333847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3B7831FA-1C51-DA46-ACEA-D4C69A42264C}"/>
              </a:ext>
            </a:extLst>
          </p:cNvPr>
          <p:cNvSpPr/>
          <p:nvPr/>
        </p:nvSpPr>
        <p:spPr>
          <a:xfrm>
            <a:off x="560512" y="2159676"/>
            <a:ext cx="7818200" cy="1125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ES" b="1" dirty="0" err="1">
                <a:latin typeface="FS Me" pitchFamily="50" charset="0"/>
              </a:rPr>
              <a:t>www.dnota.com</a:t>
            </a:r>
            <a:endParaRPr lang="es-ES" b="1" dirty="0">
              <a:latin typeface="FS Me" pitchFamily="50" charset="0"/>
            </a:endParaRPr>
          </a:p>
          <a:p>
            <a:pPr>
              <a:lnSpc>
                <a:spcPct val="200000"/>
              </a:lnSpc>
            </a:pPr>
            <a:r>
              <a:rPr lang="es-ES" b="1" dirty="0">
                <a:latin typeface="FS Me" pitchFamily="50" charset="0"/>
              </a:rPr>
              <a:t>Email: </a:t>
            </a:r>
            <a:r>
              <a:rPr lang="es-ES" dirty="0" err="1">
                <a:latin typeface="FS Me" pitchFamily="50" charset="0"/>
              </a:rPr>
              <a:t>dnocare@dnota.com</a:t>
            </a:r>
            <a:endParaRPr lang="es-ES" dirty="0">
              <a:latin typeface="FS Me" pitchFamily="50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FB7C79A-BAF9-214D-9AB7-15A01C045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02" y="3789040"/>
            <a:ext cx="9194800" cy="13208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0237E688-0202-8C4D-A2F3-1CDEF844E9AF}"/>
              </a:ext>
            </a:extLst>
          </p:cNvPr>
          <p:cNvSpPr/>
          <p:nvPr/>
        </p:nvSpPr>
        <p:spPr>
          <a:xfrm>
            <a:off x="632520" y="1057490"/>
            <a:ext cx="7818200" cy="57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ES" b="1" dirty="0">
                <a:latin typeface="FS Me" pitchFamily="50" charset="0"/>
              </a:rPr>
              <a:t>¿Como contactar con dnota y solicitar el servicio </a:t>
            </a:r>
            <a:r>
              <a:rPr lang="es-ES" b="1" dirty="0" err="1">
                <a:latin typeface="FS Me" pitchFamily="50" charset="0"/>
              </a:rPr>
              <a:t>dnocare</a:t>
            </a:r>
            <a:r>
              <a:rPr lang="es-ES" b="1" dirty="0">
                <a:latin typeface="FS Me" pitchFamily="50" charset="0"/>
              </a:rPr>
              <a:t>?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C3114252-0089-0041-8D73-58D6B561AC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328" y="933903"/>
            <a:ext cx="1296113" cy="34014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E94264B-DB91-0848-9882-544419C280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9121" y="1949793"/>
            <a:ext cx="2259960" cy="154507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4EE4BFE-AAB1-3F4D-A095-2E060F94F5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0872" y="2367960"/>
            <a:ext cx="920055" cy="91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401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1"/>
          <p:cNvSpPr>
            <a:spLocks noChangeArrowheads="1"/>
          </p:cNvSpPr>
          <p:nvPr/>
        </p:nvSpPr>
        <p:spPr bwMode="auto">
          <a:xfrm>
            <a:off x="1122040" y="2345432"/>
            <a:ext cx="4551040" cy="939552"/>
          </a:xfrm>
          <a:prstGeom prst="roundRect">
            <a:avLst>
              <a:gd name="adj" fmla="val 3750"/>
            </a:avLst>
          </a:prstGeom>
          <a:solidFill>
            <a:schemeClr val="bg1"/>
          </a:solidFill>
          <a:ln w="0">
            <a:noFill/>
            <a:round/>
            <a:headEnd/>
            <a:tailEnd/>
          </a:ln>
        </p:spPr>
        <p:txBody>
          <a:bodyPr wrap="none"/>
          <a:lstStyle/>
          <a:p>
            <a:pPr algn="just"/>
            <a:r>
              <a:rPr lang="es-ES" sz="2600" dirty="0">
                <a:latin typeface="FS Me Bold" pitchFamily="1" charset="0"/>
              </a:rPr>
              <a:t>Propuesta de Servicios dnota</a:t>
            </a:r>
          </a:p>
          <a:p>
            <a:pPr algn="just"/>
            <a:endParaRPr lang="es-ES" sz="2600" dirty="0">
              <a:latin typeface="FS Me Bold" pitchFamily="1" charset="0"/>
            </a:endParaRPr>
          </a:p>
          <a:p>
            <a:pPr algn="just"/>
            <a:r>
              <a:rPr lang="es-ES" sz="2600" dirty="0">
                <a:latin typeface="FS Me Bold" pitchFamily="1" charset="0"/>
              </a:rPr>
              <a:t>Sello Establecimiento Seguro COVID-19</a:t>
            </a:r>
          </a:p>
          <a:p>
            <a:pPr algn="just"/>
            <a:endParaRPr lang="es-ES" sz="2600" dirty="0">
              <a:solidFill>
                <a:srgbClr val="777774"/>
              </a:solidFill>
              <a:latin typeface="FS Me Bold" pitchFamily="1" charset="0"/>
            </a:endParaRPr>
          </a:p>
          <a:p>
            <a:pPr algn="just"/>
            <a:r>
              <a:rPr lang="es-ES" sz="2400" dirty="0">
                <a:solidFill>
                  <a:srgbClr val="E21776"/>
                </a:solidFill>
                <a:latin typeface="FS Me Bold" pitchFamily="1" charset="0"/>
              </a:rPr>
              <a:t>2020</a:t>
            </a:r>
            <a:endParaRPr lang="es-ES" sz="2800" dirty="0">
              <a:solidFill>
                <a:srgbClr val="E21776"/>
              </a:solidFill>
              <a:latin typeface="FS Me Bold" pitchFamily="1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04" y="620688"/>
            <a:ext cx="1955479" cy="50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90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6600" y="1588924"/>
            <a:ext cx="8255000" cy="471924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s-ES" altLang="ja-JP" sz="2400" dirty="0">
                <a:solidFill>
                  <a:srgbClr val="69BE28"/>
                </a:solidFill>
                <a:latin typeface="FS Me Bold" pitchFamily="1" charset="0"/>
                <a:ea typeface="Geneva" pitchFamily="1" charset="-128"/>
              </a:rPr>
              <a:t>Índice</a:t>
            </a:r>
            <a:endParaRPr lang="es-ES" sz="2800" dirty="0">
              <a:solidFill>
                <a:srgbClr val="898A8D"/>
              </a:solidFill>
              <a:latin typeface="FS Me" pitchFamily="1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017482" y="2165211"/>
            <a:ext cx="8254999" cy="3086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8163" indent="-538163">
              <a:lnSpc>
                <a:spcPct val="200000"/>
              </a:lnSpc>
              <a:buFontTx/>
              <a:buAutoNum type="arabicPeriod"/>
            </a:pPr>
            <a:r>
              <a:rPr lang="es-ES" sz="2000" b="1" dirty="0">
                <a:solidFill>
                  <a:srgbClr val="E11776"/>
                </a:solidFill>
                <a:latin typeface="FS Me" pitchFamily="50" charset="0"/>
              </a:rPr>
              <a:t>Riesgo Empresarial</a:t>
            </a:r>
          </a:p>
          <a:p>
            <a:pPr marL="538163" indent="-538163">
              <a:lnSpc>
                <a:spcPct val="200000"/>
              </a:lnSpc>
              <a:buFontTx/>
              <a:buAutoNum type="arabicPeriod"/>
            </a:pPr>
            <a:r>
              <a:rPr lang="es-ES" sz="2000" b="1" dirty="0">
                <a:latin typeface="FS Me" pitchFamily="50" charset="0"/>
              </a:rPr>
              <a:t>Auditoría COVID-19</a:t>
            </a:r>
          </a:p>
          <a:p>
            <a:pPr marL="538163" indent="-538163">
              <a:lnSpc>
                <a:spcPct val="200000"/>
              </a:lnSpc>
              <a:buFontTx/>
              <a:buAutoNum type="arabicPeriod"/>
            </a:pPr>
            <a:r>
              <a:rPr lang="es-ES" sz="2000" b="1" dirty="0">
                <a:latin typeface="FS Me" pitchFamily="50" charset="0"/>
              </a:rPr>
              <a:t>Fases del Proceso</a:t>
            </a:r>
          </a:p>
          <a:p>
            <a:pPr marL="538163" indent="-538163">
              <a:lnSpc>
                <a:spcPct val="200000"/>
              </a:lnSpc>
              <a:buFontTx/>
              <a:buAutoNum type="arabicPeriod"/>
            </a:pPr>
            <a:r>
              <a:rPr lang="es-ES" sz="2000" b="1" dirty="0">
                <a:latin typeface="FS Me" pitchFamily="50" charset="0"/>
              </a:rPr>
              <a:t>¿A quien va dirigido?</a:t>
            </a:r>
          </a:p>
          <a:p>
            <a:pPr marL="538163" indent="-538163">
              <a:lnSpc>
                <a:spcPct val="200000"/>
              </a:lnSpc>
              <a:buFontTx/>
              <a:buAutoNum type="arabicPeriod"/>
            </a:pPr>
            <a:r>
              <a:rPr lang="es-ES" sz="2000" b="1" dirty="0">
                <a:latin typeface="FS Me" pitchFamily="50" charset="0"/>
              </a:rPr>
              <a:t>Contacto </a:t>
            </a: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762002" y="914400"/>
            <a:ext cx="8458200" cy="0"/>
          </a:xfrm>
          <a:prstGeom prst="line">
            <a:avLst/>
          </a:prstGeom>
          <a:noFill/>
          <a:ln w="12700">
            <a:solidFill>
              <a:srgbClr val="69BE2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dirty="0"/>
          </a:p>
        </p:txBody>
      </p:sp>
      <p:pic>
        <p:nvPicPr>
          <p:cNvPr id="14" name="Imagen 13" descr="Imagen que contiene dibujo, señal, reloj&#10;&#10;Descripción generada automáticamente">
            <a:extLst>
              <a:ext uri="{FF2B5EF4-FFF2-40B4-BE49-F238E27FC236}">
                <a16:creationId xmlns:a16="http://schemas.microsoft.com/office/drawing/2014/main" id="{4C0F4A38-AC03-7846-986B-D8B7018DD2A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76536" y="517074"/>
            <a:ext cx="1161306" cy="3575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762002" y="914400"/>
            <a:ext cx="8458200" cy="0"/>
          </a:xfrm>
          <a:prstGeom prst="line">
            <a:avLst/>
          </a:prstGeom>
          <a:noFill/>
          <a:ln w="12700">
            <a:solidFill>
              <a:srgbClr val="69BE2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329264" y="410531"/>
            <a:ext cx="2088232" cy="528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200000"/>
              </a:lnSpc>
            </a:pPr>
            <a:r>
              <a:rPr lang="es-ES" sz="1600" b="1" dirty="0">
                <a:solidFill>
                  <a:srgbClr val="E11776"/>
                </a:solidFill>
                <a:latin typeface="FS Me" pitchFamily="50" charset="0"/>
              </a:rPr>
              <a:t>Riesgo Empresarial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67D1885-BC85-454C-87AA-F7DE33D4C2E5}"/>
              </a:ext>
            </a:extLst>
          </p:cNvPr>
          <p:cNvSpPr txBox="1"/>
          <p:nvPr/>
        </p:nvSpPr>
        <p:spPr>
          <a:xfrm>
            <a:off x="9593094" y="6516052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solidFill>
                  <a:srgbClr val="737373"/>
                </a:solidFill>
                <a:latin typeface="FS Me" panose="02000506040000020004" pitchFamily="2" charset="77"/>
              </a:rPr>
              <a:t>4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6F2779E-EDB7-494B-B9A9-B50A3B244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36" y="548680"/>
            <a:ext cx="1296113" cy="333847"/>
          </a:xfrm>
          <a:prstGeom prst="rect">
            <a:avLst/>
          </a:prstGeom>
        </p:spPr>
      </p:pic>
      <p:sp>
        <p:nvSpPr>
          <p:cNvPr id="16" name="13 Rectángulo">
            <a:extLst>
              <a:ext uri="{FF2B5EF4-FFF2-40B4-BE49-F238E27FC236}">
                <a16:creationId xmlns:a16="http://schemas.microsoft.com/office/drawing/2014/main" id="{B6D0A5FC-AF40-A74A-B51D-DAB915583B68}"/>
              </a:ext>
            </a:extLst>
          </p:cNvPr>
          <p:cNvSpPr/>
          <p:nvPr/>
        </p:nvSpPr>
        <p:spPr>
          <a:xfrm>
            <a:off x="2257122" y="1916832"/>
            <a:ext cx="76644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E11776"/>
              </a:buClr>
              <a:buFont typeface="Wingdings" charset="2"/>
              <a:buChar char="§"/>
            </a:pPr>
            <a:r>
              <a:rPr lang="es-ES" sz="1400" dirty="0">
                <a:latin typeface="FS Me" panose="02000506040000020004" pitchFamily="2" charset="77"/>
              </a:rPr>
              <a:t>Debe </a:t>
            </a:r>
            <a:r>
              <a:rPr lang="es-ES" sz="1400" b="1" dirty="0">
                <a:latin typeface="FS Me" panose="02000506040000020004" pitchFamily="2" charset="77"/>
              </a:rPr>
              <a:t>evaluar las pérdidas</a:t>
            </a:r>
            <a:r>
              <a:rPr lang="es-ES" sz="1400" dirty="0">
                <a:latin typeface="FS Me" panose="02000506040000020004" pitchFamily="2" charset="77"/>
              </a:rPr>
              <a:t> sufridas </a:t>
            </a:r>
          </a:p>
          <a:p>
            <a:pPr marL="285750" indent="-285750" algn="just">
              <a:buClr>
                <a:srgbClr val="E11776"/>
              </a:buClr>
              <a:buFont typeface="Wingdings" charset="2"/>
              <a:buChar char="§"/>
            </a:pPr>
            <a:r>
              <a:rPr lang="es-ES" sz="1400" b="1" dirty="0">
                <a:latin typeface="FS Me" panose="02000506040000020004" pitchFamily="2" charset="77"/>
              </a:rPr>
              <a:t>Revisar el Plan Anual </a:t>
            </a:r>
            <a:r>
              <a:rPr lang="es-ES" sz="1400" dirty="0">
                <a:latin typeface="FS Me" panose="02000506040000020004" pitchFamily="2" charset="77"/>
              </a:rPr>
              <a:t>y hacer predicción para ver el impacto</a:t>
            </a:r>
          </a:p>
          <a:p>
            <a:pPr marL="285750" indent="-285750" algn="just">
              <a:buClr>
                <a:srgbClr val="E11776"/>
              </a:buClr>
              <a:buFont typeface="Wingdings" charset="2"/>
              <a:buChar char="§"/>
            </a:pPr>
            <a:r>
              <a:rPr lang="es-ES" sz="1400" b="1" dirty="0">
                <a:latin typeface="FS Me" panose="02000506040000020004" pitchFamily="2" charset="77"/>
              </a:rPr>
              <a:t>Comunicación Activa</a:t>
            </a:r>
            <a:r>
              <a:rPr lang="es-ES" sz="1400" dirty="0">
                <a:latin typeface="FS Me" panose="02000506040000020004" pitchFamily="2" charset="77"/>
              </a:rPr>
              <a:t> y autonomía para tratar asuntos urgentes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B7831FA-1C51-DA46-ACEA-D4C69A42264C}"/>
              </a:ext>
            </a:extLst>
          </p:cNvPr>
          <p:cNvSpPr/>
          <p:nvPr/>
        </p:nvSpPr>
        <p:spPr>
          <a:xfrm>
            <a:off x="735200" y="1201506"/>
            <a:ext cx="7818200" cy="57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ES" b="1" dirty="0">
                <a:latin typeface="FS Me" pitchFamily="50" charset="0"/>
              </a:rPr>
              <a:t>¿Qué medidas deben aplicar las empresas ante la crisis del COVID-19?</a:t>
            </a:r>
          </a:p>
        </p:txBody>
      </p:sp>
      <p:sp>
        <p:nvSpPr>
          <p:cNvPr id="15" name="13 Rectángulo">
            <a:extLst>
              <a:ext uri="{FF2B5EF4-FFF2-40B4-BE49-F238E27FC236}">
                <a16:creationId xmlns:a16="http://schemas.microsoft.com/office/drawing/2014/main" id="{095D7837-948A-9B44-A324-6D5369F22779}"/>
              </a:ext>
            </a:extLst>
          </p:cNvPr>
          <p:cNvSpPr/>
          <p:nvPr/>
        </p:nvSpPr>
        <p:spPr>
          <a:xfrm>
            <a:off x="2257122" y="2852936"/>
            <a:ext cx="76644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E11776"/>
              </a:buClr>
              <a:buFont typeface="Wingdings" charset="2"/>
              <a:buChar char="§"/>
            </a:pPr>
            <a:r>
              <a:rPr lang="es-ES" sz="1400" b="1" dirty="0">
                <a:latin typeface="FS Me" panose="02000506040000020004" pitchFamily="2" charset="77"/>
              </a:rPr>
              <a:t>Monitorizar</a:t>
            </a:r>
            <a:r>
              <a:rPr lang="es-ES" sz="1400" dirty="0">
                <a:latin typeface="FS Me" panose="02000506040000020004" pitchFamily="2" charset="77"/>
              </a:rPr>
              <a:t> la situación</a:t>
            </a:r>
          </a:p>
          <a:p>
            <a:pPr marL="285750" indent="-285750" algn="just">
              <a:buClr>
                <a:srgbClr val="E11776"/>
              </a:buClr>
              <a:buFont typeface="Wingdings" charset="2"/>
              <a:buChar char="§"/>
            </a:pPr>
            <a:r>
              <a:rPr lang="es-ES" sz="1400" b="1" dirty="0">
                <a:latin typeface="FS Me" panose="02000506040000020004" pitchFamily="2" charset="77"/>
              </a:rPr>
              <a:t>Organizar</a:t>
            </a:r>
            <a:r>
              <a:rPr lang="es-ES" sz="1400" dirty="0">
                <a:latin typeface="FS Me" panose="02000506040000020004" pitchFamily="2" charset="77"/>
              </a:rPr>
              <a:t> Departamentos de Empresa para ver afectación</a:t>
            </a:r>
          </a:p>
          <a:p>
            <a:pPr marL="285750" indent="-285750" algn="just">
              <a:buClr>
                <a:srgbClr val="E11776"/>
              </a:buClr>
              <a:buFont typeface="Wingdings" charset="2"/>
              <a:buChar char="§"/>
            </a:pPr>
            <a:r>
              <a:rPr lang="es-ES" sz="1400" dirty="0">
                <a:latin typeface="FS Me" panose="02000506040000020004" pitchFamily="2" charset="77"/>
              </a:rPr>
              <a:t>Asegurar una </a:t>
            </a:r>
            <a:r>
              <a:rPr lang="es-ES" sz="1400" b="1" dirty="0">
                <a:latin typeface="FS Me" panose="02000506040000020004" pitchFamily="2" charset="77"/>
              </a:rPr>
              <a:t>comunicación</a:t>
            </a:r>
            <a:r>
              <a:rPr lang="es-ES" sz="1400" dirty="0">
                <a:latin typeface="FS Me" panose="02000506040000020004" pitchFamily="2" charset="77"/>
              </a:rPr>
              <a:t> adecuada interna y externa</a:t>
            </a:r>
          </a:p>
        </p:txBody>
      </p:sp>
      <p:sp>
        <p:nvSpPr>
          <p:cNvPr id="20" name="13 Rectángulo">
            <a:extLst>
              <a:ext uri="{FF2B5EF4-FFF2-40B4-BE49-F238E27FC236}">
                <a16:creationId xmlns:a16="http://schemas.microsoft.com/office/drawing/2014/main" id="{7B7E5FB1-0C74-3048-81EB-D0D9BF47CBE8}"/>
              </a:ext>
            </a:extLst>
          </p:cNvPr>
          <p:cNvSpPr/>
          <p:nvPr/>
        </p:nvSpPr>
        <p:spPr>
          <a:xfrm>
            <a:off x="2257122" y="3789040"/>
            <a:ext cx="76644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E11776"/>
              </a:buClr>
              <a:buFont typeface="Wingdings" charset="2"/>
              <a:buChar char="§"/>
            </a:pPr>
            <a:r>
              <a:rPr lang="es-ES" sz="1400" dirty="0">
                <a:latin typeface="FS Me" panose="02000506040000020004" pitchFamily="2" charset="77"/>
              </a:rPr>
              <a:t>Evaluar el </a:t>
            </a:r>
            <a:r>
              <a:rPr lang="es-ES" sz="1400" b="1" dirty="0">
                <a:latin typeface="FS Me" panose="02000506040000020004" pitchFamily="2" charset="77"/>
              </a:rPr>
              <a:t>Impacto Financiero</a:t>
            </a:r>
            <a:r>
              <a:rPr lang="es-ES" sz="1400" dirty="0">
                <a:latin typeface="FS Me" panose="02000506040000020004" pitchFamily="2" charset="77"/>
              </a:rPr>
              <a:t> del COVID-19</a:t>
            </a:r>
          </a:p>
          <a:p>
            <a:pPr marL="285750" indent="-285750" algn="just">
              <a:buClr>
                <a:srgbClr val="E11776"/>
              </a:buClr>
              <a:buFont typeface="Wingdings" charset="2"/>
              <a:buChar char="§"/>
            </a:pPr>
            <a:r>
              <a:rPr lang="es-ES" sz="1400" b="1" dirty="0">
                <a:latin typeface="FS Me" panose="02000506040000020004" pitchFamily="2" charset="77"/>
              </a:rPr>
              <a:t>Trabajo Conjunto </a:t>
            </a:r>
            <a:r>
              <a:rPr lang="es-ES" sz="1400" dirty="0">
                <a:latin typeface="FS Me" panose="02000506040000020004" pitchFamily="2" charset="77"/>
              </a:rPr>
              <a:t>con el Departamento Comercial </a:t>
            </a:r>
          </a:p>
          <a:p>
            <a:pPr marL="285750" indent="-285750" algn="just">
              <a:buClr>
                <a:srgbClr val="E11776"/>
              </a:buClr>
              <a:buFont typeface="Wingdings" charset="2"/>
              <a:buChar char="§"/>
            </a:pPr>
            <a:r>
              <a:rPr lang="es-ES" sz="1400" dirty="0">
                <a:latin typeface="FS Me" panose="02000506040000020004" pitchFamily="2" charset="77"/>
              </a:rPr>
              <a:t>Examinar minuciosamente </a:t>
            </a:r>
            <a:r>
              <a:rPr lang="es-ES" sz="1400" b="1" dirty="0">
                <a:latin typeface="FS Me" panose="02000506040000020004" pitchFamily="2" charset="77"/>
              </a:rPr>
              <a:t>nuevas leyes</a:t>
            </a:r>
            <a:r>
              <a:rPr lang="es-ES" sz="1400" dirty="0">
                <a:latin typeface="FS Me" panose="02000506040000020004" pitchFamily="2" charset="77"/>
              </a:rPr>
              <a:t> y normativa emitida</a:t>
            </a:r>
          </a:p>
        </p:txBody>
      </p:sp>
      <p:sp>
        <p:nvSpPr>
          <p:cNvPr id="22" name="13 Rectángulo">
            <a:extLst>
              <a:ext uri="{FF2B5EF4-FFF2-40B4-BE49-F238E27FC236}">
                <a16:creationId xmlns:a16="http://schemas.microsoft.com/office/drawing/2014/main" id="{A0B58CD2-840B-6740-AEDE-4961979743B5}"/>
              </a:ext>
            </a:extLst>
          </p:cNvPr>
          <p:cNvSpPr/>
          <p:nvPr/>
        </p:nvSpPr>
        <p:spPr>
          <a:xfrm>
            <a:off x="2257122" y="4726225"/>
            <a:ext cx="76644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E11776"/>
              </a:buClr>
              <a:buFont typeface="Wingdings" charset="2"/>
              <a:buChar char="§"/>
            </a:pPr>
            <a:r>
              <a:rPr lang="es-ES" sz="1400" dirty="0">
                <a:latin typeface="FS Me" panose="02000506040000020004" pitchFamily="2" charset="77"/>
              </a:rPr>
              <a:t>Registro del </a:t>
            </a:r>
            <a:r>
              <a:rPr lang="es-ES" sz="1400" b="1" dirty="0">
                <a:latin typeface="FS Me" panose="02000506040000020004" pitchFamily="2" charset="77"/>
              </a:rPr>
              <a:t>estado de salud</a:t>
            </a:r>
            <a:r>
              <a:rPr lang="es-ES" sz="1400" dirty="0">
                <a:latin typeface="FS Me" panose="02000506040000020004" pitchFamily="2" charset="77"/>
              </a:rPr>
              <a:t> de todo su personal</a:t>
            </a:r>
          </a:p>
          <a:p>
            <a:pPr marL="285750" indent="-285750" algn="just">
              <a:buClr>
                <a:srgbClr val="E11776"/>
              </a:buClr>
              <a:buFont typeface="Wingdings" charset="2"/>
              <a:buChar char="§"/>
            </a:pPr>
            <a:r>
              <a:rPr lang="es-ES" sz="1400" b="1" dirty="0">
                <a:latin typeface="FS Me" panose="02000506040000020004" pitchFamily="2" charset="77"/>
              </a:rPr>
              <a:t>Comunicación ágil </a:t>
            </a:r>
            <a:r>
              <a:rPr lang="es-ES" sz="1400" dirty="0">
                <a:latin typeface="FS Me" panose="02000506040000020004" pitchFamily="2" charset="77"/>
              </a:rPr>
              <a:t>con empleados a todos los niveles durante la crisis</a:t>
            </a:r>
          </a:p>
          <a:p>
            <a:pPr marL="285750" indent="-285750" algn="just">
              <a:buClr>
                <a:srgbClr val="E11776"/>
              </a:buClr>
              <a:buFont typeface="Wingdings" charset="2"/>
              <a:buChar char="§"/>
            </a:pPr>
            <a:r>
              <a:rPr lang="es-ES" sz="1400" dirty="0">
                <a:latin typeface="FS Me" panose="02000506040000020004" pitchFamily="2" charset="77"/>
              </a:rPr>
              <a:t>Garantizar la limpieza y desinfección del puesto de trabajo</a:t>
            </a:r>
          </a:p>
        </p:txBody>
      </p:sp>
      <p:sp>
        <p:nvSpPr>
          <p:cNvPr id="24" name="13 Rectángulo">
            <a:extLst>
              <a:ext uri="{FF2B5EF4-FFF2-40B4-BE49-F238E27FC236}">
                <a16:creationId xmlns:a16="http://schemas.microsoft.com/office/drawing/2014/main" id="{A1AC4A9B-332D-5341-89FA-1EF62F756C35}"/>
              </a:ext>
            </a:extLst>
          </p:cNvPr>
          <p:cNvSpPr/>
          <p:nvPr/>
        </p:nvSpPr>
        <p:spPr>
          <a:xfrm>
            <a:off x="2257122" y="5589240"/>
            <a:ext cx="76644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E11776"/>
              </a:buClr>
              <a:buFont typeface="Wingdings" charset="2"/>
              <a:buChar char="§"/>
            </a:pPr>
            <a:r>
              <a:rPr lang="es-ES" sz="1400" dirty="0">
                <a:latin typeface="FS Me" panose="02000506040000020004" pitchFamily="2" charset="77"/>
              </a:rPr>
              <a:t>Evaluar la estabilidad de la </a:t>
            </a:r>
            <a:r>
              <a:rPr lang="es-ES" sz="1400" b="1" dirty="0">
                <a:latin typeface="FS Me" panose="02000506040000020004" pitchFamily="2" charset="77"/>
              </a:rPr>
              <a:t>infraestructura tecnológica</a:t>
            </a:r>
          </a:p>
          <a:p>
            <a:pPr marL="285750" indent="-285750" algn="just">
              <a:buClr>
                <a:srgbClr val="E11776"/>
              </a:buClr>
              <a:buFont typeface="Wingdings" charset="2"/>
              <a:buChar char="§"/>
            </a:pPr>
            <a:r>
              <a:rPr lang="es-ES" sz="1400" dirty="0">
                <a:latin typeface="FS Me" panose="02000506040000020004" pitchFamily="2" charset="77"/>
              </a:rPr>
              <a:t>Garantizar el buen funcionamiento del </a:t>
            </a:r>
            <a:r>
              <a:rPr lang="es-ES" sz="1400" b="1" dirty="0">
                <a:latin typeface="FS Me" panose="02000506040000020004" pitchFamily="2" charset="77"/>
              </a:rPr>
              <a:t>trabajo en remoto</a:t>
            </a:r>
          </a:p>
          <a:p>
            <a:pPr marL="285750" indent="-285750" algn="just">
              <a:buClr>
                <a:srgbClr val="E11776"/>
              </a:buClr>
              <a:buFont typeface="Wingdings" charset="2"/>
              <a:buChar char="§"/>
            </a:pPr>
            <a:r>
              <a:rPr lang="es-ES" sz="1400" b="1" dirty="0">
                <a:latin typeface="FS Me" panose="02000506040000020004" pitchFamily="2" charset="77"/>
              </a:rPr>
              <a:t>Vigilancia en tiempo real </a:t>
            </a:r>
            <a:r>
              <a:rPr lang="es-ES" sz="1400" dirty="0">
                <a:latin typeface="FS Me" panose="02000506040000020004" pitchFamily="2" charset="77"/>
              </a:rPr>
              <a:t>de los servidores y posibles ataques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A391AE82-0797-CB4E-B482-F99396DEF19D}"/>
              </a:ext>
            </a:extLst>
          </p:cNvPr>
          <p:cNvCxnSpPr>
            <a:cxnSpLocks/>
          </p:cNvCxnSpPr>
          <p:nvPr/>
        </p:nvCxnSpPr>
        <p:spPr>
          <a:xfrm>
            <a:off x="2257122" y="2742761"/>
            <a:ext cx="6080254" cy="0"/>
          </a:xfrm>
          <a:prstGeom prst="line">
            <a:avLst/>
          </a:prstGeom>
          <a:ln>
            <a:solidFill>
              <a:srgbClr val="E117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8AD2C526-CBE4-234C-9ACE-CF1AA949C32A}"/>
              </a:ext>
            </a:extLst>
          </p:cNvPr>
          <p:cNvCxnSpPr>
            <a:cxnSpLocks/>
          </p:cNvCxnSpPr>
          <p:nvPr/>
        </p:nvCxnSpPr>
        <p:spPr>
          <a:xfrm>
            <a:off x="2257122" y="3663608"/>
            <a:ext cx="6080254" cy="0"/>
          </a:xfrm>
          <a:prstGeom prst="line">
            <a:avLst/>
          </a:prstGeom>
          <a:ln>
            <a:solidFill>
              <a:srgbClr val="E117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59B3F19D-4054-144F-B98C-6947DFB2CE80}"/>
              </a:ext>
            </a:extLst>
          </p:cNvPr>
          <p:cNvCxnSpPr>
            <a:cxnSpLocks/>
          </p:cNvCxnSpPr>
          <p:nvPr/>
        </p:nvCxnSpPr>
        <p:spPr>
          <a:xfrm>
            <a:off x="2257122" y="4599712"/>
            <a:ext cx="6080254" cy="0"/>
          </a:xfrm>
          <a:prstGeom prst="line">
            <a:avLst/>
          </a:prstGeom>
          <a:ln>
            <a:solidFill>
              <a:srgbClr val="E117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859CF874-28F2-6147-B196-3DE3E513F04D}"/>
              </a:ext>
            </a:extLst>
          </p:cNvPr>
          <p:cNvCxnSpPr>
            <a:cxnSpLocks/>
          </p:cNvCxnSpPr>
          <p:nvPr/>
        </p:nvCxnSpPr>
        <p:spPr>
          <a:xfrm>
            <a:off x="2257122" y="5517232"/>
            <a:ext cx="6080254" cy="0"/>
          </a:xfrm>
          <a:prstGeom prst="line">
            <a:avLst/>
          </a:prstGeom>
          <a:ln>
            <a:solidFill>
              <a:srgbClr val="E117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>
            <a:extLst>
              <a:ext uri="{FF2B5EF4-FFF2-40B4-BE49-F238E27FC236}">
                <a16:creationId xmlns:a16="http://schemas.microsoft.com/office/drawing/2014/main" id="{4AD20F4E-E00E-7A4B-A5DA-401B5DB4F911}"/>
              </a:ext>
            </a:extLst>
          </p:cNvPr>
          <p:cNvSpPr/>
          <p:nvPr/>
        </p:nvSpPr>
        <p:spPr>
          <a:xfrm>
            <a:off x="529195" y="1988840"/>
            <a:ext cx="16154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solidFill>
                  <a:srgbClr val="69BE28"/>
                </a:solidFill>
                <a:latin typeface="FS Me" pitchFamily="50" charset="0"/>
              </a:rPr>
              <a:t>Consejo Administración</a:t>
            </a:r>
            <a:endParaRPr lang="es-ES" sz="1400" dirty="0">
              <a:solidFill>
                <a:srgbClr val="69BE28"/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856F7014-308A-A748-9041-45CADBD9F8D9}"/>
              </a:ext>
            </a:extLst>
          </p:cNvPr>
          <p:cNvSpPr/>
          <p:nvPr/>
        </p:nvSpPr>
        <p:spPr>
          <a:xfrm>
            <a:off x="529195" y="2943528"/>
            <a:ext cx="16154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solidFill>
                  <a:srgbClr val="69BE28"/>
                </a:solidFill>
                <a:latin typeface="FS Me" pitchFamily="50" charset="0"/>
              </a:rPr>
              <a:t>Alta</a:t>
            </a:r>
          </a:p>
          <a:p>
            <a:pPr algn="ctr"/>
            <a:r>
              <a:rPr lang="es-ES" sz="1400" b="1" dirty="0">
                <a:solidFill>
                  <a:srgbClr val="69BE28"/>
                </a:solidFill>
                <a:latin typeface="FS Me" pitchFamily="50" charset="0"/>
              </a:rPr>
              <a:t>Dirección</a:t>
            </a:r>
            <a:endParaRPr lang="es-ES" sz="1400" dirty="0">
              <a:solidFill>
                <a:srgbClr val="69BE28"/>
              </a:solidFill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4B650A8C-E55D-EA48-A9CD-1DA41C04C565}"/>
              </a:ext>
            </a:extLst>
          </p:cNvPr>
          <p:cNvSpPr/>
          <p:nvPr/>
        </p:nvSpPr>
        <p:spPr>
          <a:xfrm>
            <a:off x="487432" y="3860468"/>
            <a:ext cx="16154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solidFill>
                  <a:srgbClr val="69BE28"/>
                </a:solidFill>
                <a:latin typeface="FS Me" pitchFamily="50" charset="0"/>
              </a:rPr>
              <a:t>Departamento</a:t>
            </a:r>
          </a:p>
          <a:p>
            <a:pPr algn="ctr"/>
            <a:r>
              <a:rPr lang="es-ES" sz="1400" b="1" dirty="0">
                <a:solidFill>
                  <a:srgbClr val="69BE28"/>
                </a:solidFill>
                <a:latin typeface="FS Me" pitchFamily="50" charset="0"/>
              </a:rPr>
              <a:t>Financiero</a:t>
            </a:r>
            <a:endParaRPr lang="es-ES" sz="1400" dirty="0">
              <a:solidFill>
                <a:srgbClr val="69BE28"/>
              </a:solidFill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1E280883-754F-D14B-A1BB-9D529256E6DC}"/>
              </a:ext>
            </a:extLst>
          </p:cNvPr>
          <p:cNvSpPr/>
          <p:nvPr/>
        </p:nvSpPr>
        <p:spPr>
          <a:xfrm>
            <a:off x="508849" y="4672300"/>
            <a:ext cx="16154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solidFill>
                  <a:srgbClr val="69BE28"/>
                </a:solidFill>
                <a:latin typeface="FS Me" pitchFamily="50" charset="0"/>
              </a:rPr>
              <a:t>Departamento</a:t>
            </a:r>
          </a:p>
          <a:p>
            <a:pPr algn="ctr"/>
            <a:r>
              <a:rPr lang="es-ES" sz="1400" b="1" dirty="0">
                <a:solidFill>
                  <a:srgbClr val="69BE28"/>
                </a:solidFill>
                <a:latin typeface="FS Me" pitchFamily="50" charset="0"/>
              </a:rPr>
              <a:t>RR.HH.</a:t>
            </a:r>
            <a:endParaRPr lang="es-ES" sz="1400" dirty="0">
              <a:solidFill>
                <a:srgbClr val="69BE28"/>
              </a:solidFill>
            </a:endParaRP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A25EC534-E5BD-8F42-8174-06873B9ADDC5}"/>
              </a:ext>
            </a:extLst>
          </p:cNvPr>
          <p:cNvSpPr/>
          <p:nvPr/>
        </p:nvSpPr>
        <p:spPr>
          <a:xfrm>
            <a:off x="520794" y="5661248"/>
            <a:ext cx="16154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solidFill>
                  <a:srgbClr val="69BE28"/>
                </a:solidFill>
                <a:latin typeface="FS Me" pitchFamily="50" charset="0"/>
              </a:rPr>
              <a:t>Departamento</a:t>
            </a:r>
          </a:p>
          <a:p>
            <a:pPr algn="ctr"/>
            <a:r>
              <a:rPr lang="es-ES" sz="1400" b="1" dirty="0">
                <a:solidFill>
                  <a:srgbClr val="69BE28"/>
                </a:solidFill>
                <a:latin typeface="FS Me" pitchFamily="50" charset="0"/>
              </a:rPr>
              <a:t>Tecnología</a:t>
            </a:r>
            <a:endParaRPr lang="es-ES" sz="1400" dirty="0">
              <a:solidFill>
                <a:srgbClr val="69BE28"/>
              </a:solidFill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64E5A3CB-D743-864A-81EA-031735675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328" y="1000628"/>
            <a:ext cx="1296113" cy="3401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762002" y="914400"/>
            <a:ext cx="8458200" cy="0"/>
          </a:xfrm>
          <a:prstGeom prst="line">
            <a:avLst/>
          </a:prstGeom>
          <a:noFill/>
          <a:ln w="12700">
            <a:solidFill>
              <a:srgbClr val="69BE2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329264" y="410531"/>
            <a:ext cx="2016224" cy="528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200000"/>
              </a:lnSpc>
            </a:pPr>
            <a:r>
              <a:rPr lang="es-ES" sz="1600" b="1" dirty="0">
                <a:solidFill>
                  <a:srgbClr val="E11776"/>
                </a:solidFill>
                <a:latin typeface="FS Me" pitchFamily="50" charset="0"/>
              </a:rPr>
              <a:t>Riesgo Empresarial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67D1885-BC85-454C-87AA-F7DE33D4C2E5}"/>
              </a:ext>
            </a:extLst>
          </p:cNvPr>
          <p:cNvSpPr txBox="1"/>
          <p:nvPr/>
        </p:nvSpPr>
        <p:spPr>
          <a:xfrm>
            <a:off x="9593094" y="6516052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solidFill>
                  <a:srgbClr val="737373"/>
                </a:solidFill>
                <a:latin typeface="FS Me" panose="02000506040000020004" pitchFamily="2" charset="77"/>
              </a:rPr>
              <a:t>5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6F2779E-EDB7-494B-B9A9-B50A3B244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36" y="548680"/>
            <a:ext cx="1296113" cy="333847"/>
          </a:xfrm>
          <a:prstGeom prst="rect">
            <a:avLst/>
          </a:prstGeom>
        </p:spPr>
      </p:pic>
      <p:sp>
        <p:nvSpPr>
          <p:cNvPr id="16" name="13 Rectángulo">
            <a:extLst>
              <a:ext uri="{FF2B5EF4-FFF2-40B4-BE49-F238E27FC236}">
                <a16:creationId xmlns:a16="http://schemas.microsoft.com/office/drawing/2014/main" id="{B6D0A5FC-AF40-A74A-B51D-DAB915583B68}"/>
              </a:ext>
            </a:extLst>
          </p:cNvPr>
          <p:cNvSpPr/>
          <p:nvPr/>
        </p:nvSpPr>
        <p:spPr>
          <a:xfrm>
            <a:off x="2041098" y="1970256"/>
            <a:ext cx="76644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E11776"/>
              </a:buClr>
              <a:buFont typeface="Wingdings" charset="2"/>
              <a:buChar char="§"/>
            </a:pPr>
            <a:r>
              <a:rPr lang="es-ES" sz="1400" dirty="0">
                <a:latin typeface="FS Me" panose="02000506040000020004" pitchFamily="2" charset="77"/>
              </a:rPr>
              <a:t>Identificar las </a:t>
            </a:r>
            <a:r>
              <a:rPr lang="es-ES" sz="1400" b="1" dirty="0">
                <a:latin typeface="FS Me" panose="02000506040000020004" pitchFamily="2" charset="77"/>
              </a:rPr>
              <a:t>unidades clave</a:t>
            </a:r>
            <a:r>
              <a:rPr lang="es-ES" sz="1400" dirty="0">
                <a:latin typeface="FS Me" panose="02000506040000020004" pitchFamily="2" charset="77"/>
              </a:rPr>
              <a:t>, evaluación contratos existentes</a:t>
            </a:r>
          </a:p>
          <a:p>
            <a:pPr marL="285750" indent="-285750" algn="just">
              <a:buClr>
                <a:srgbClr val="E11776"/>
              </a:buClr>
              <a:buFont typeface="Wingdings" charset="2"/>
              <a:buChar char="§"/>
            </a:pPr>
            <a:r>
              <a:rPr lang="es-ES" sz="1400" b="1" dirty="0">
                <a:latin typeface="FS Me" panose="02000506040000020004" pitchFamily="2" charset="77"/>
              </a:rPr>
              <a:t>Contactar</a:t>
            </a:r>
            <a:r>
              <a:rPr lang="es-ES" sz="1400" dirty="0">
                <a:latin typeface="FS Me" panose="02000506040000020004" pitchFamily="2" charset="77"/>
              </a:rPr>
              <a:t> con Clientes y Proveedores</a:t>
            </a:r>
          </a:p>
          <a:p>
            <a:pPr marL="285750" indent="-285750" algn="just">
              <a:buClr>
                <a:srgbClr val="E11776"/>
              </a:buClr>
              <a:buFont typeface="Wingdings" charset="2"/>
              <a:buChar char="§"/>
            </a:pPr>
            <a:r>
              <a:rPr lang="es-ES" sz="1400" dirty="0">
                <a:latin typeface="FS Me" panose="02000506040000020004" pitchFamily="2" charset="77"/>
              </a:rPr>
              <a:t>Prestar atención a las posibles </a:t>
            </a:r>
            <a:r>
              <a:rPr lang="es-ES" sz="1400" b="1" dirty="0">
                <a:latin typeface="FS Me" panose="02000506040000020004" pitchFamily="2" charset="77"/>
              </a:rPr>
              <a:t>oportunidades de negocio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B7831FA-1C51-DA46-ACEA-D4C69A42264C}"/>
              </a:ext>
            </a:extLst>
          </p:cNvPr>
          <p:cNvSpPr/>
          <p:nvPr/>
        </p:nvSpPr>
        <p:spPr>
          <a:xfrm>
            <a:off x="735200" y="1234145"/>
            <a:ext cx="7818200" cy="57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ES" b="1" dirty="0">
                <a:latin typeface="FS Me" pitchFamily="50" charset="0"/>
              </a:rPr>
              <a:t>¿Qué medidas deben aplicar las empresas ante la crisis del COVID-19?</a:t>
            </a:r>
          </a:p>
        </p:txBody>
      </p:sp>
      <p:sp>
        <p:nvSpPr>
          <p:cNvPr id="15" name="13 Rectángulo">
            <a:extLst>
              <a:ext uri="{FF2B5EF4-FFF2-40B4-BE49-F238E27FC236}">
                <a16:creationId xmlns:a16="http://schemas.microsoft.com/office/drawing/2014/main" id="{095D7837-948A-9B44-A324-6D5369F22779}"/>
              </a:ext>
            </a:extLst>
          </p:cNvPr>
          <p:cNvSpPr/>
          <p:nvPr/>
        </p:nvSpPr>
        <p:spPr>
          <a:xfrm>
            <a:off x="2041098" y="2944463"/>
            <a:ext cx="74858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E11776"/>
              </a:buClr>
              <a:buFont typeface="Wingdings" charset="2"/>
              <a:buChar char="§"/>
            </a:pPr>
            <a:r>
              <a:rPr lang="es-ES" sz="1400" dirty="0">
                <a:latin typeface="FS Me" panose="02000506040000020004" pitchFamily="2" charset="77"/>
              </a:rPr>
              <a:t>Proporcionar </a:t>
            </a:r>
            <a:r>
              <a:rPr lang="es-ES" sz="1400" b="1" dirty="0">
                <a:latin typeface="FS Me" panose="02000506040000020004" pitchFamily="2" charset="77"/>
              </a:rPr>
              <a:t>materiales de prevención a los empleados</a:t>
            </a:r>
            <a:r>
              <a:rPr lang="es-ES" sz="1400" dirty="0">
                <a:latin typeface="FS Me" panose="02000506040000020004" pitchFamily="2" charset="77"/>
              </a:rPr>
              <a:t>, (desinfectantes para las manos, mascarillas y guantes, etc.),  y </a:t>
            </a:r>
            <a:r>
              <a:rPr lang="es-ES" sz="1400" b="1" dirty="0">
                <a:latin typeface="FS Me" panose="02000506040000020004" pitchFamily="2" charset="77"/>
              </a:rPr>
              <a:t>desarrollar política de prevención y control en el lugar de trabajo </a:t>
            </a:r>
            <a:r>
              <a:rPr lang="es-ES" sz="1400" dirty="0">
                <a:latin typeface="FS Me" panose="02000506040000020004" pitchFamily="2" charset="77"/>
              </a:rPr>
              <a:t>(higiene de las manos, protocolo para el manejo de la tos, etc.)</a:t>
            </a:r>
          </a:p>
          <a:p>
            <a:pPr marL="285750" indent="-285750" algn="just">
              <a:buClr>
                <a:srgbClr val="E11776"/>
              </a:buClr>
              <a:buFont typeface="Wingdings" charset="2"/>
              <a:buChar char="§"/>
            </a:pPr>
            <a:r>
              <a:rPr lang="es-ES" sz="1400" dirty="0">
                <a:latin typeface="FS Me" panose="02000506040000020004" pitchFamily="2" charset="77"/>
              </a:rPr>
              <a:t>Fortalecer el profesionalismo, la estandarización y la </a:t>
            </a:r>
            <a:r>
              <a:rPr lang="es-ES" sz="1400" b="1" dirty="0">
                <a:latin typeface="FS Me" panose="02000506040000020004" pitchFamily="2" charset="77"/>
              </a:rPr>
              <a:t>puntualidad del personal de limpieza</a:t>
            </a:r>
            <a:r>
              <a:rPr lang="es-ES" sz="1400" dirty="0">
                <a:latin typeface="FS Me" panose="02000506040000020004" pitchFamily="2" charset="77"/>
              </a:rPr>
              <a:t>, bajo las directrices de los de Departamentos de salud correspondientes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A2C7C1C1-A473-B648-968F-939A7A43D8DC}"/>
              </a:ext>
            </a:extLst>
          </p:cNvPr>
          <p:cNvSpPr/>
          <p:nvPr/>
        </p:nvSpPr>
        <p:spPr>
          <a:xfrm>
            <a:off x="375278" y="2041811"/>
            <a:ext cx="16154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solidFill>
                  <a:srgbClr val="69BE28"/>
                </a:solidFill>
                <a:latin typeface="FS Me" pitchFamily="50" charset="0"/>
              </a:rPr>
              <a:t>Unidades</a:t>
            </a:r>
          </a:p>
          <a:p>
            <a:pPr algn="ctr"/>
            <a:r>
              <a:rPr lang="es-ES" sz="1400" b="1" dirty="0">
                <a:solidFill>
                  <a:srgbClr val="69BE28"/>
                </a:solidFill>
                <a:latin typeface="FS Me" pitchFamily="50" charset="0"/>
              </a:rPr>
              <a:t>de Negocio</a:t>
            </a:r>
            <a:endParaRPr lang="es-ES" sz="1400" dirty="0">
              <a:solidFill>
                <a:srgbClr val="69BE28"/>
              </a:solidFill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F8D0038C-2602-D240-81EB-CE995B19CB5F}"/>
              </a:ext>
            </a:extLst>
          </p:cNvPr>
          <p:cNvSpPr/>
          <p:nvPr/>
        </p:nvSpPr>
        <p:spPr>
          <a:xfrm>
            <a:off x="379010" y="3171022"/>
            <a:ext cx="16154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solidFill>
                  <a:srgbClr val="69BE28"/>
                </a:solidFill>
                <a:latin typeface="FS Me" pitchFamily="50" charset="0"/>
              </a:rPr>
              <a:t>Departamento</a:t>
            </a:r>
          </a:p>
          <a:p>
            <a:pPr algn="ctr"/>
            <a:r>
              <a:rPr lang="es-ES" sz="1400" b="1" dirty="0">
                <a:solidFill>
                  <a:srgbClr val="69BE28"/>
                </a:solidFill>
                <a:latin typeface="FS Me" pitchFamily="50" charset="0"/>
              </a:rPr>
              <a:t>Logística</a:t>
            </a:r>
            <a:endParaRPr lang="es-ES" sz="1400" dirty="0">
              <a:solidFill>
                <a:srgbClr val="69BE28"/>
              </a:solidFill>
            </a:endParaRPr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27DE075C-60D9-5546-90D4-A73AA64B4541}"/>
              </a:ext>
            </a:extLst>
          </p:cNvPr>
          <p:cNvCxnSpPr>
            <a:cxnSpLocks/>
          </p:cNvCxnSpPr>
          <p:nvPr/>
        </p:nvCxnSpPr>
        <p:spPr>
          <a:xfrm>
            <a:off x="2257122" y="2817870"/>
            <a:ext cx="6080254" cy="0"/>
          </a:xfrm>
          <a:prstGeom prst="line">
            <a:avLst/>
          </a:prstGeom>
          <a:ln>
            <a:solidFill>
              <a:srgbClr val="E117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n 18">
            <a:extLst>
              <a:ext uri="{FF2B5EF4-FFF2-40B4-BE49-F238E27FC236}">
                <a16:creationId xmlns:a16="http://schemas.microsoft.com/office/drawing/2014/main" id="{FBA35732-90FC-BF4A-A7C0-1A6ADBFA3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328" y="1000628"/>
            <a:ext cx="1296113" cy="34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34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6600" y="1588924"/>
            <a:ext cx="8255000" cy="471924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s-ES" altLang="ja-JP" sz="2400" dirty="0">
                <a:solidFill>
                  <a:srgbClr val="69BE28"/>
                </a:solidFill>
                <a:latin typeface="FS Me Bold" pitchFamily="1" charset="0"/>
                <a:ea typeface="Geneva" pitchFamily="1" charset="-128"/>
              </a:rPr>
              <a:t>Índice</a:t>
            </a:r>
            <a:endParaRPr lang="es-ES" sz="2800" dirty="0">
              <a:solidFill>
                <a:srgbClr val="898A8D"/>
              </a:solidFill>
              <a:latin typeface="FS Me" pitchFamily="1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017482" y="2165211"/>
            <a:ext cx="8254999" cy="2471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8163" indent="-538163">
              <a:lnSpc>
                <a:spcPct val="200000"/>
              </a:lnSpc>
              <a:buFontTx/>
              <a:buAutoNum type="arabicPeriod"/>
            </a:pPr>
            <a:r>
              <a:rPr lang="es-ES" sz="2000" b="1" dirty="0">
                <a:latin typeface="FS Me" pitchFamily="50" charset="0"/>
              </a:rPr>
              <a:t>Riesgo Empresarial</a:t>
            </a:r>
          </a:p>
          <a:p>
            <a:pPr marL="538163" indent="-538163">
              <a:lnSpc>
                <a:spcPct val="200000"/>
              </a:lnSpc>
              <a:buFontTx/>
              <a:buAutoNum type="arabicPeriod"/>
            </a:pPr>
            <a:r>
              <a:rPr lang="es-ES" sz="2000" b="1" dirty="0">
                <a:solidFill>
                  <a:srgbClr val="E11776"/>
                </a:solidFill>
                <a:latin typeface="FS Me" pitchFamily="50" charset="0"/>
              </a:rPr>
              <a:t>Auditoría COVID-19</a:t>
            </a:r>
          </a:p>
          <a:p>
            <a:pPr marL="538163" indent="-538163">
              <a:lnSpc>
                <a:spcPct val="200000"/>
              </a:lnSpc>
              <a:buFontTx/>
              <a:buAutoNum type="arabicPeriod"/>
            </a:pPr>
            <a:r>
              <a:rPr lang="es-ES" sz="2000" b="1" dirty="0">
                <a:latin typeface="FS Me" pitchFamily="50" charset="0"/>
              </a:rPr>
              <a:t>¿A quien va dirigido?</a:t>
            </a:r>
          </a:p>
          <a:p>
            <a:pPr marL="538163" indent="-538163">
              <a:lnSpc>
                <a:spcPct val="200000"/>
              </a:lnSpc>
              <a:buFontTx/>
              <a:buAutoNum type="arabicPeriod"/>
            </a:pPr>
            <a:r>
              <a:rPr lang="es-ES" sz="2000" b="1" dirty="0">
                <a:latin typeface="FS Me" pitchFamily="50" charset="0"/>
              </a:rPr>
              <a:t>Contacto </a:t>
            </a: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762002" y="914400"/>
            <a:ext cx="8458200" cy="0"/>
          </a:xfrm>
          <a:prstGeom prst="line">
            <a:avLst/>
          </a:prstGeom>
          <a:noFill/>
          <a:ln w="12700">
            <a:solidFill>
              <a:srgbClr val="69BE2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dirty="0"/>
          </a:p>
        </p:txBody>
      </p:sp>
      <p:pic>
        <p:nvPicPr>
          <p:cNvPr id="14" name="Imagen 13" descr="Imagen que contiene dibujo, señal, reloj&#10;&#10;Descripción generada automáticamente">
            <a:extLst>
              <a:ext uri="{FF2B5EF4-FFF2-40B4-BE49-F238E27FC236}">
                <a16:creationId xmlns:a16="http://schemas.microsoft.com/office/drawing/2014/main" id="{4C0F4A38-AC03-7846-986B-D8B7018DD2A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76536" y="517074"/>
            <a:ext cx="1161306" cy="35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60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762002" y="914400"/>
            <a:ext cx="8458200" cy="0"/>
          </a:xfrm>
          <a:prstGeom prst="line">
            <a:avLst/>
          </a:prstGeom>
          <a:noFill/>
          <a:ln w="12700">
            <a:solidFill>
              <a:srgbClr val="69BE2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257256" y="386613"/>
            <a:ext cx="2664296" cy="528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200000"/>
              </a:lnSpc>
            </a:pPr>
            <a:r>
              <a:rPr lang="es-ES" sz="1600" b="1" dirty="0">
                <a:solidFill>
                  <a:srgbClr val="E11776"/>
                </a:solidFill>
                <a:latin typeface="FS Me" pitchFamily="50" charset="0"/>
              </a:rPr>
              <a:t>Auditoría COVID-19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67D1885-BC85-454C-87AA-F7DE33D4C2E5}"/>
              </a:ext>
            </a:extLst>
          </p:cNvPr>
          <p:cNvSpPr txBox="1"/>
          <p:nvPr/>
        </p:nvSpPr>
        <p:spPr>
          <a:xfrm>
            <a:off x="9593094" y="651605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>
              <a:defRPr sz="1400">
                <a:solidFill>
                  <a:srgbClr val="737373"/>
                </a:solidFill>
                <a:latin typeface="FS Me" panose="02000506040000020004" pitchFamily="2" charset="77"/>
              </a:defRPr>
            </a:lvl1pPr>
          </a:lstStyle>
          <a:p>
            <a:r>
              <a:rPr lang="es-ES" dirty="0"/>
              <a:t>7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6F2779E-EDB7-494B-B9A9-B50A3B244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36" y="548680"/>
            <a:ext cx="1296113" cy="333847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3B7831FA-1C51-DA46-ACEA-D4C69A42264C}"/>
              </a:ext>
            </a:extLst>
          </p:cNvPr>
          <p:cNvSpPr/>
          <p:nvPr/>
        </p:nvSpPr>
        <p:spPr>
          <a:xfrm>
            <a:off x="632520" y="1057490"/>
            <a:ext cx="7818200" cy="57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ES" b="1" dirty="0">
                <a:latin typeface="FS Me" pitchFamily="50" charset="0"/>
              </a:rPr>
              <a:t>¿En qué consiste?</a:t>
            </a:r>
          </a:p>
        </p:txBody>
      </p:sp>
      <p:sp>
        <p:nvSpPr>
          <p:cNvPr id="30" name="13 Rectángulo">
            <a:extLst>
              <a:ext uri="{FF2B5EF4-FFF2-40B4-BE49-F238E27FC236}">
                <a16:creationId xmlns:a16="http://schemas.microsoft.com/office/drawing/2014/main" id="{C09BED33-E9B3-2244-B980-E1C4FD256007}"/>
              </a:ext>
            </a:extLst>
          </p:cNvPr>
          <p:cNvSpPr/>
          <p:nvPr/>
        </p:nvSpPr>
        <p:spPr>
          <a:xfrm>
            <a:off x="632520" y="1764105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E11776"/>
              </a:buClr>
            </a:pPr>
            <a:r>
              <a:rPr lang="es-ES" b="1" dirty="0">
                <a:latin typeface="FS Me" panose="02000506040000020004" pitchFamily="2" charset="77"/>
              </a:rPr>
              <a:t>dnota</a:t>
            </a:r>
            <a:r>
              <a:rPr lang="es-ES" dirty="0">
                <a:latin typeface="FS Me" panose="02000506040000020004" pitchFamily="2" charset="77"/>
              </a:rPr>
              <a:t> ha desarrollado </a:t>
            </a:r>
            <a:r>
              <a:rPr lang="es-ES" b="1" dirty="0">
                <a:latin typeface="FS Me" panose="02000506040000020004" pitchFamily="2" charset="77"/>
              </a:rPr>
              <a:t>AUDITORIA COVID-19 </a:t>
            </a:r>
            <a:r>
              <a:rPr lang="es-ES" dirty="0">
                <a:latin typeface="FS Me" panose="02000506040000020004" pitchFamily="2" charset="77"/>
              </a:rPr>
              <a:t>con la intención de garantizar la NO PRESENCIA del virus SARS-CoV-2 en su establecimiento, a todas sus instalaciones y en especial a sectores con una afluencia importantes de clientes</a:t>
            </a:r>
          </a:p>
        </p:txBody>
      </p:sp>
      <p:sp>
        <p:nvSpPr>
          <p:cNvPr id="31" name="13 Rectángulo">
            <a:extLst>
              <a:ext uri="{FF2B5EF4-FFF2-40B4-BE49-F238E27FC236}">
                <a16:creationId xmlns:a16="http://schemas.microsoft.com/office/drawing/2014/main" id="{D387D3EA-AD49-914E-8389-9FB1984E5227}"/>
              </a:ext>
            </a:extLst>
          </p:cNvPr>
          <p:cNvSpPr/>
          <p:nvPr/>
        </p:nvSpPr>
        <p:spPr>
          <a:xfrm>
            <a:off x="2936776" y="5229200"/>
            <a:ext cx="61108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E11776"/>
              </a:buClr>
            </a:pPr>
            <a:r>
              <a:rPr lang="es-ES" sz="1600" dirty="0">
                <a:latin typeface="FS Me" panose="02000506040000020004" pitchFamily="2" charset="77"/>
              </a:rPr>
              <a:t>Elaboración de un minucioso plan de </a:t>
            </a:r>
            <a:r>
              <a:rPr lang="es-ES" sz="1600" b="1" dirty="0">
                <a:solidFill>
                  <a:srgbClr val="E11776"/>
                </a:solidFill>
                <a:latin typeface="FS Me" panose="02000506040000020004" pitchFamily="2" charset="77"/>
              </a:rPr>
              <a:t>Control y Seguimiento de los tres vectores de contaminación</a:t>
            </a:r>
            <a:r>
              <a:rPr lang="es-ES" sz="1600" dirty="0">
                <a:solidFill>
                  <a:srgbClr val="737373"/>
                </a:solidFill>
                <a:latin typeface="FS Me" panose="02000506040000020004" pitchFamily="2" charset="77"/>
              </a:rPr>
              <a:t>, </a:t>
            </a:r>
            <a:r>
              <a:rPr lang="es-ES" sz="1600" dirty="0">
                <a:latin typeface="FS Me" panose="02000506040000020004" pitchFamily="2" charset="77"/>
              </a:rPr>
              <a:t>como son el </a:t>
            </a:r>
            <a:r>
              <a:rPr lang="es-ES" sz="1600" b="1" dirty="0">
                <a:latin typeface="FS Me" panose="02000506040000020004" pitchFamily="2" charset="77"/>
              </a:rPr>
              <a:t>AIRE, AGUA y las SUPERFICIES</a:t>
            </a:r>
            <a:r>
              <a:rPr lang="es-ES" sz="1600" dirty="0">
                <a:latin typeface="FS Me" panose="02000506040000020004" pitchFamily="2" charset="77"/>
              </a:rPr>
              <a:t>, tras la desinfección de sus instalaciones</a:t>
            </a:r>
          </a:p>
        </p:txBody>
      </p:sp>
      <p:sp>
        <p:nvSpPr>
          <p:cNvPr id="24" name="Rectángulo redondeado 23">
            <a:extLst>
              <a:ext uri="{FF2B5EF4-FFF2-40B4-BE49-F238E27FC236}">
                <a16:creationId xmlns:a16="http://schemas.microsoft.com/office/drawing/2014/main" id="{33FC1929-BFFB-994A-BE9D-CA671EFB8477}"/>
              </a:ext>
            </a:extLst>
          </p:cNvPr>
          <p:cNvSpPr/>
          <p:nvPr/>
        </p:nvSpPr>
        <p:spPr>
          <a:xfrm>
            <a:off x="876374" y="5329566"/>
            <a:ext cx="1643560" cy="547706"/>
          </a:xfrm>
          <a:prstGeom prst="roundRect">
            <a:avLst/>
          </a:prstGeom>
          <a:solidFill>
            <a:srgbClr val="69BE28"/>
          </a:solidFill>
          <a:ln>
            <a:solidFill>
              <a:srgbClr val="69BE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Instalaciones</a:t>
            </a: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0F566CCC-E6D5-1D4D-99C9-D2BAAA972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328" y="1000628"/>
            <a:ext cx="1296113" cy="340140"/>
          </a:xfrm>
          <a:prstGeom prst="rect">
            <a:avLst/>
          </a:prstGeom>
        </p:spPr>
      </p:pic>
      <p:sp>
        <p:nvSpPr>
          <p:cNvPr id="16" name="Flecha abajo 15">
            <a:extLst>
              <a:ext uri="{FF2B5EF4-FFF2-40B4-BE49-F238E27FC236}">
                <a16:creationId xmlns:a16="http://schemas.microsoft.com/office/drawing/2014/main" id="{23B99251-580A-634F-93E7-3F3816B5F096}"/>
              </a:ext>
            </a:extLst>
          </p:cNvPr>
          <p:cNvSpPr/>
          <p:nvPr/>
        </p:nvSpPr>
        <p:spPr>
          <a:xfrm rot="16200000">
            <a:off x="2504727" y="3703352"/>
            <a:ext cx="1512168" cy="360040"/>
          </a:xfrm>
          <a:prstGeom prst="downArrow">
            <a:avLst/>
          </a:prstGeom>
          <a:solidFill>
            <a:srgbClr val="69BE28"/>
          </a:solidFill>
          <a:ln>
            <a:solidFill>
              <a:srgbClr val="69BE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9A2E5637-AFEA-9746-99EE-68BF65C6A807}"/>
              </a:ext>
            </a:extLst>
          </p:cNvPr>
          <p:cNvSpPr/>
          <p:nvPr/>
        </p:nvSpPr>
        <p:spPr>
          <a:xfrm>
            <a:off x="3672408" y="3283207"/>
            <a:ext cx="56730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E11776"/>
              </a:buClr>
            </a:pPr>
            <a:r>
              <a:rPr lang="es-ES" dirty="0">
                <a:latin typeface="FS Me" panose="02000506040000020004" pitchFamily="2" charset="77"/>
              </a:rPr>
              <a:t>Nace para cubrir la necesidad de auditar el </a:t>
            </a:r>
            <a:r>
              <a:rPr lang="es-ES" b="1" dirty="0">
                <a:latin typeface="FS Me" panose="02000506040000020004" pitchFamily="2" charset="77"/>
              </a:rPr>
              <a:t>Control y Seguimiento del Covid-19 </a:t>
            </a:r>
            <a:r>
              <a:rPr lang="es-ES" dirty="0">
                <a:latin typeface="FS Me" panose="02000506040000020004" pitchFamily="2" charset="77"/>
              </a:rPr>
              <a:t>en su establecimiento y cumplir con la normativa de Prevención de Riesgos Laborales y el cuidado de sus </a:t>
            </a:r>
            <a:r>
              <a:rPr lang="es-ES" u="sng" dirty="0">
                <a:latin typeface="FS Me" panose="02000506040000020004" pitchFamily="2" charset="77"/>
              </a:rPr>
              <a:t>clientes y empleados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7FB71EC6-5B27-CC4E-ACD1-6D3E7D4ACD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348" y="3068960"/>
            <a:ext cx="2319412" cy="158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915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762002" y="914400"/>
            <a:ext cx="8458200" cy="0"/>
          </a:xfrm>
          <a:prstGeom prst="line">
            <a:avLst/>
          </a:prstGeom>
          <a:noFill/>
          <a:ln w="12700">
            <a:solidFill>
              <a:srgbClr val="69BE2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67D1885-BC85-454C-87AA-F7DE33D4C2E5}"/>
              </a:ext>
            </a:extLst>
          </p:cNvPr>
          <p:cNvSpPr txBox="1"/>
          <p:nvPr/>
        </p:nvSpPr>
        <p:spPr>
          <a:xfrm>
            <a:off x="9593094" y="6516052"/>
            <a:ext cx="424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>
              <a:defRPr sz="1400">
                <a:solidFill>
                  <a:srgbClr val="737373"/>
                </a:solidFill>
                <a:latin typeface="FS Me" panose="02000506040000020004" pitchFamily="2" charset="77"/>
              </a:defRPr>
            </a:lvl1pPr>
          </a:lstStyle>
          <a:p>
            <a:r>
              <a:rPr lang="es-ES" dirty="0"/>
              <a:t>11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6F2779E-EDB7-494B-B9A9-B50A3B244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36" y="548680"/>
            <a:ext cx="1296113" cy="333847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5BDF0101-C2EC-DB4D-89B0-8BC8EC064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776" y="3094913"/>
            <a:ext cx="5311378" cy="105416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FDE8533-4371-BA49-A524-0FAA4E7943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4765" y="2584874"/>
            <a:ext cx="3835400" cy="5207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BD52366F-0A3A-AE48-B810-7AED98259818}"/>
              </a:ext>
            </a:extLst>
          </p:cNvPr>
          <p:cNvSpPr/>
          <p:nvPr/>
        </p:nvSpPr>
        <p:spPr>
          <a:xfrm>
            <a:off x="704528" y="3286725"/>
            <a:ext cx="1870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E11776"/>
                </a:solidFill>
                <a:latin typeface="FS Me" pitchFamily="50" charset="0"/>
              </a:rPr>
              <a:t>Nuestra</a:t>
            </a:r>
          </a:p>
          <a:p>
            <a:r>
              <a:rPr lang="es-ES" b="1" dirty="0">
                <a:solidFill>
                  <a:srgbClr val="E11776"/>
                </a:solidFill>
                <a:latin typeface="FS Me" pitchFamily="50" charset="0"/>
              </a:rPr>
              <a:t>Propuesta</a:t>
            </a:r>
            <a:endParaRPr lang="es-E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E4E2877-E675-8048-8892-6F152E1867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592" y="4636988"/>
            <a:ext cx="1016000" cy="13843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8A48676-B443-7740-9C59-A7A860E499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5804" y="4480396"/>
            <a:ext cx="6743700" cy="1612900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22A29788-A754-1C44-863B-CF189C3EBAE8}"/>
              </a:ext>
            </a:extLst>
          </p:cNvPr>
          <p:cNvSpPr/>
          <p:nvPr/>
        </p:nvSpPr>
        <p:spPr>
          <a:xfrm>
            <a:off x="632520" y="1057490"/>
            <a:ext cx="7818200" cy="57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ES" b="1" dirty="0">
                <a:latin typeface="FS Me" pitchFamily="50" charset="0"/>
              </a:rPr>
              <a:t>¿Qué podemos ofrecer para la seguridad de tus instalaciones?</a:t>
            </a:r>
          </a:p>
        </p:txBody>
      </p:sp>
      <p:sp>
        <p:nvSpPr>
          <p:cNvPr id="20" name="Rectángulo redondeado 19">
            <a:extLst>
              <a:ext uri="{FF2B5EF4-FFF2-40B4-BE49-F238E27FC236}">
                <a16:creationId xmlns:a16="http://schemas.microsoft.com/office/drawing/2014/main" id="{6CE8BA81-EC91-FF49-AD13-916EE15CEF13}"/>
              </a:ext>
            </a:extLst>
          </p:cNvPr>
          <p:cNvSpPr/>
          <p:nvPr/>
        </p:nvSpPr>
        <p:spPr>
          <a:xfrm>
            <a:off x="776536" y="1792773"/>
            <a:ext cx="1643560" cy="547706"/>
          </a:xfrm>
          <a:prstGeom prst="roundRect">
            <a:avLst/>
          </a:prstGeom>
          <a:solidFill>
            <a:srgbClr val="69BE28"/>
          </a:solidFill>
          <a:ln>
            <a:solidFill>
              <a:srgbClr val="69BE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Instalaciones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B4221899-7009-BF42-A943-8B903F017A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5328" y="933903"/>
            <a:ext cx="1296113" cy="340140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2ED07E10-2F10-8C45-9C3A-CD6B826839AB}"/>
              </a:ext>
            </a:extLst>
          </p:cNvPr>
          <p:cNvSpPr/>
          <p:nvPr/>
        </p:nvSpPr>
        <p:spPr>
          <a:xfrm>
            <a:off x="2776247" y="1772816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E11776"/>
                </a:solidFill>
                <a:latin typeface="FS Me" pitchFamily="50" charset="0"/>
              </a:rPr>
              <a:t>Control y Seguimiento del SARS-CoV-2 en los vectores de contagio, como son el AIRE, AGUS y SUPERFÍCIES </a:t>
            </a:r>
            <a:endParaRPr lang="es-ES" dirty="0">
              <a:solidFill>
                <a:srgbClr val="E11776"/>
              </a:solidFill>
              <a:latin typeface="FS Me" pitchFamily="50" charset="0"/>
            </a:endParaRP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F3D680A7-D940-6942-8072-167964625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7256" y="386613"/>
            <a:ext cx="2664296" cy="528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200000"/>
              </a:lnSpc>
            </a:pPr>
            <a:r>
              <a:rPr lang="es-ES" sz="1600" b="1" dirty="0">
                <a:solidFill>
                  <a:srgbClr val="E11776"/>
                </a:solidFill>
                <a:latin typeface="FS Me" pitchFamily="50" charset="0"/>
              </a:rPr>
              <a:t>Auditoría COVID-19</a:t>
            </a:r>
          </a:p>
        </p:txBody>
      </p:sp>
    </p:spTree>
    <p:extLst>
      <p:ext uri="{BB962C8B-B14F-4D97-AF65-F5344CB8AC3E}">
        <p14:creationId xmlns:p14="http://schemas.microsoft.com/office/powerpoint/2010/main" val="2672655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762002" y="914400"/>
            <a:ext cx="8458200" cy="0"/>
          </a:xfrm>
          <a:prstGeom prst="line">
            <a:avLst/>
          </a:prstGeom>
          <a:noFill/>
          <a:ln w="12700">
            <a:solidFill>
              <a:srgbClr val="69BE2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67D1885-BC85-454C-87AA-F7DE33D4C2E5}"/>
              </a:ext>
            </a:extLst>
          </p:cNvPr>
          <p:cNvSpPr txBox="1"/>
          <p:nvPr/>
        </p:nvSpPr>
        <p:spPr>
          <a:xfrm>
            <a:off x="9593094" y="6516052"/>
            <a:ext cx="424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>
              <a:defRPr sz="1400">
                <a:solidFill>
                  <a:srgbClr val="737373"/>
                </a:solidFill>
                <a:latin typeface="FS Me" panose="02000506040000020004" pitchFamily="2" charset="77"/>
              </a:defRPr>
            </a:lvl1pPr>
          </a:lstStyle>
          <a:p>
            <a:r>
              <a:rPr lang="es-ES" dirty="0"/>
              <a:t>11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6F2779E-EDB7-494B-B9A9-B50A3B244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36" y="548680"/>
            <a:ext cx="1296113" cy="33384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FDE8533-4371-BA49-A524-0FAA4E794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235" y="1844824"/>
            <a:ext cx="3835400" cy="5207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C2ADB35-DA07-0845-9514-356B8D3141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568" y="2637780"/>
            <a:ext cx="1143000" cy="15113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70952E9-7C20-8647-90DD-04F452EE43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5396" y="2780928"/>
            <a:ext cx="6642100" cy="11176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6CAFF52-1BD7-E14C-BC40-8FF904E6A0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0950" y="4221088"/>
            <a:ext cx="7404100" cy="2349500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E0DAE90B-0785-DB48-85BD-D0ABBA9556EE}"/>
              </a:ext>
            </a:extLst>
          </p:cNvPr>
          <p:cNvSpPr/>
          <p:nvPr/>
        </p:nvSpPr>
        <p:spPr>
          <a:xfrm>
            <a:off x="632520" y="1057490"/>
            <a:ext cx="7818200" cy="57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ES" b="1" dirty="0">
                <a:latin typeface="FS Me" pitchFamily="50" charset="0"/>
              </a:rPr>
              <a:t>¿Qué podemos ofrecer para la seguridad de tus instalaciones?</a:t>
            </a:r>
          </a:p>
        </p:txBody>
      </p:sp>
      <p:sp>
        <p:nvSpPr>
          <p:cNvPr id="17" name="Rectángulo redondeado 16">
            <a:extLst>
              <a:ext uri="{FF2B5EF4-FFF2-40B4-BE49-F238E27FC236}">
                <a16:creationId xmlns:a16="http://schemas.microsoft.com/office/drawing/2014/main" id="{6800D945-58E4-6949-B914-C7D9CAD4395F}"/>
              </a:ext>
            </a:extLst>
          </p:cNvPr>
          <p:cNvSpPr/>
          <p:nvPr/>
        </p:nvSpPr>
        <p:spPr>
          <a:xfrm>
            <a:off x="776536" y="1792773"/>
            <a:ext cx="1643560" cy="547706"/>
          </a:xfrm>
          <a:prstGeom prst="roundRect">
            <a:avLst/>
          </a:prstGeom>
          <a:solidFill>
            <a:srgbClr val="69BE28"/>
          </a:solidFill>
          <a:ln>
            <a:solidFill>
              <a:srgbClr val="69BE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Instalaciones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DB1998D3-AC6D-514D-ABAB-0BA41730F1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5328" y="933903"/>
            <a:ext cx="1296113" cy="340140"/>
          </a:xfrm>
          <a:prstGeom prst="rect">
            <a:avLst/>
          </a:prstGeom>
        </p:spPr>
      </p:pic>
      <p:sp>
        <p:nvSpPr>
          <p:cNvPr id="19" name="Rectangle 3">
            <a:extLst>
              <a:ext uri="{FF2B5EF4-FFF2-40B4-BE49-F238E27FC236}">
                <a16:creationId xmlns:a16="http://schemas.microsoft.com/office/drawing/2014/main" id="{722B8205-6C74-1A45-ADEC-46B28496D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7256" y="386613"/>
            <a:ext cx="2664296" cy="528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200000"/>
              </a:lnSpc>
            </a:pPr>
            <a:r>
              <a:rPr lang="es-ES" sz="1600" b="1" dirty="0">
                <a:solidFill>
                  <a:srgbClr val="E11776"/>
                </a:solidFill>
                <a:latin typeface="FS Me" pitchFamily="50" charset="0"/>
              </a:rPr>
              <a:t>Auditoría COVID-19</a:t>
            </a:r>
          </a:p>
        </p:txBody>
      </p:sp>
    </p:spTree>
    <p:extLst>
      <p:ext uri="{BB962C8B-B14F-4D97-AF65-F5344CB8AC3E}">
        <p14:creationId xmlns:p14="http://schemas.microsoft.com/office/powerpoint/2010/main" val="534457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762002" y="914400"/>
            <a:ext cx="8458200" cy="0"/>
          </a:xfrm>
          <a:prstGeom prst="line">
            <a:avLst/>
          </a:prstGeom>
          <a:noFill/>
          <a:ln w="12700">
            <a:solidFill>
              <a:srgbClr val="69BE2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67D1885-BC85-454C-87AA-F7DE33D4C2E5}"/>
              </a:ext>
            </a:extLst>
          </p:cNvPr>
          <p:cNvSpPr txBox="1"/>
          <p:nvPr/>
        </p:nvSpPr>
        <p:spPr>
          <a:xfrm>
            <a:off x="9593094" y="6516052"/>
            <a:ext cx="424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>
              <a:defRPr sz="1400">
                <a:solidFill>
                  <a:srgbClr val="737373"/>
                </a:solidFill>
                <a:latin typeface="FS Me" panose="02000506040000020004" pitchFamily="2" charset="77"/>
              </a:defRPr>
            </a:lvl1pPr>
          </a:lstStyle>
          <a:p>
            <a:r>
              <a:rPr lang="es-ES" dirty="0"/>
              <a:t>11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6F2779E-EDB7-494B-B9A9-B50A3B244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36" y="548680"/>
            <a:ext cx="1296113" cy="333847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E0DAE90B-0785-DB48-85BD-D0ABBA9556EE}"/>
              </a:ext>
            </a:extLst>
          </p:cNvPr>
          <p:cNvSpPr/>
          <p:nvPr/>
        </p:nvSpPr>
        <p:spPr>
          <a:xfrm>
            <a:off x="632520" y="1057490"/>
            <a:ext cx="7818200" cy="57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ES" b="1" dirty="0">
                <a:latin typeface="FS Me" pitchFamily="50" charset="0"/>
              </a:rPr>
              <a:t>¿Qué podemos ofrecer para la seguridad de tus instalaciones?</a:t>
            </a:r>
          </a:p>
        </p:txBody>
      </p:sp>
      <p:sp>
        <p:nvSpPr>
          <p:cNvPr id="17" name="Rectángulo redondeado 16">
            <a:extLst>
              <a:ext uri="{FF2B5EF4-FFF2-40B4-BE49-F238E27FC236}">
                <a16:creationId xmlns:a16="http://schemas.microsoft.com/office/drawing/2014/main" id="{6800D945-58E4-6949-B914-C7D9CAD4395F}"/>
              </a:ext>
            </a:extLst>
          </p:cNvPr>
          <p:cNvSpPr/>
          <p:nvPr/>
        </p:nvSpPr>
        <p:spPr>
          <a:xfrm>
            <a:off x="776536" y="1792773"/>
            <a:ext cx="1643560" cy="547706"/>
          </a:xfrm>
          <a:prstGeom prst="roundRect">
            <a:avLst/>
          </a:prstGeom>
          <a:solidFill>
            <a:srgbClr val="69BE28"/>
          </a:solidFill>
          <a:ln>
            <a:solidFill>
              <a:srgbClr val="69BE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Instalaciones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DB1998D3-AC6D-514D-ABAB-0BA41730F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328" y="933903"/>
            <a:ext cx="1296113" cy="340140"/>
          </a:xfrm>
          <a:prstGeom prst="rect">
            <a:avLst/>
          </a:prstGeom>
        </p:spPr>
      </p:pic>
      <p:sp>
        <p:nvSpPr>
          <p:cNvPr id="19" name="Rectangle 3">
            <a:extLst>
              <a:ext uri="{FF2B5EF4-FFF2-40B4-BE49-F238E27FC236}">
                <a16:creationId xmlns:a16="http://schemas.microsoft.com/office/drawing/2014/main" id="{722B8205-6C74-1A45-ADEC-46B28496D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7256" y="386613"/>
            <a:ext cx="2664296" cy="528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200000"/>
              </a:lnSpc>
            </a:pPr>
            <a:r>
              <a:rPr lang="es-ES" sz="1600" b="1" dirty="0">
                <a:solidFill>
                  <a:srgbClr val="E11776"/>
                </a:solidFill>
                <a:latin typeface="FS Me" pitchFamily="50" charset="0"/>
              </a:rPr>
              <a:t>Auditoría COVID-19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D825C6A-B0AE-8E4E-88AF-A902AE45A310}"/>
              </a:ext>
            </a:extLst>
          </p:cNvPr>
          <p:cNvSpPr txBox="1"/>
          <p:nvPr/>
        </p:nvSpPr>
        <p:spPr>
          <a:xfrm>
            <a:off x="2576736" y="1792773"/>
            <a:ext cx="5178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69BE28"/>
                </a:solidFill>
                <a:latin typeface="FS Me" panose="02000506040000020004" pitchFamily="2" charset="77"/>
              </a:rPr>
              <a:t>MEDICIÓN DEL AIRE </a:t>
            </a:r>
            <a:r>
              <a:rPr lang="es-ES" sz="2400" b="1" u="sng" dirty="0">
                <a:solidFill>
                  <a:srgbClr val="69BE28"/>
                </a:solidFill>
                <a:latin typeface="FS Me" panose="02000506040000020004" pitchFamily="2" charset="77"/>
              </a:rPr>
              <a:t>EN CONTINUO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525E51B-6986-B641-BF07-811E850D01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36" y="4269092"/>
            <a:ext cx="2975360" cy="239779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F7944569-E9F1-ED4A-98A1-9892695882CC}"/>
              </a:ext>
            </a:extLst>
          </p:cNvPr>
          <p:cNvSpPr/>
          <p:nvPr/>
        </p:nvSpPr>
        <p:spPr>
          <a:xfrm>
            <a:off x="738399" y="2504452"/>
            <a:ext cx="88437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rgbClr val="CF0072"/>
                </a:solidFill>
                <a:latin typeface="FS Me" pitchFamily="50" charset="0"/>
              </a:rPr>
              <a:t>1.</a:t>
            </a:r>
            <a:r>
              <a:rPr lang="es-ES" b="1" dirty="0">
                <a:latin typeface="FS Me" pitchFamily="50" charset="0"/>
              </a:rPr>
              <a:t> El equipo </a:t>
            </a:r>
            <a:r>
              <a:rPr lang="es-ES" b="1" dirty="0" err="1">
                <a:latin typeface="FS Me" pitchFamily="50" charset="0"/>
              </a:rPr>
              <a:t>muestreador</a:t>
            </a:r>
            <a:r>
              <a:rPr lang="es-ES" b="1" dirty="0">
                <a:latin typeface="FS Me" pitchFamily="50" charset="0"/>
              </a:rPr>
              <a:t> en continuo, recoge muestras de AIRE </a:t>
            </a:r>
            <a:r>
              <a:rPr lang="es-ES" dirty="0">
                <a:latin typeface="FS Me" pitchFamily="50" charset="0"/>
              </a:rPr>
              <a:t>a través de una entrada omnidireccional y almacena en un cartucho instalado, que contiene el sustrato de recolección, todos aquellos virus que hay en el ambiente</a:t>
            </a:r>
            <a:r>
              <a:rPr lang="es-ES" b="1" dirty="0">
                <a:latin typeface="FS Me" pitchFamily="50" charset="0"/>
              </a:rPr>
              <a:t>. 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C3AAEDA9-C94E-0047-B930-400DA3F1D727}"/>
              </a:ext>
            </a:extLst>
          </p:cNvPr>
          <p:cNvSpPr/>
          <p:nvPr/>
        </p:nvSpPr>
        <p:spPr>
          <a:xfrm>
            <a:off x="762002" y="3485044"/>
            <a:ext cx="71433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rgbClr val="CF0072"/>
                </a:solidFill>
                <a:latin typeface="FS Me" pitchFamily="50" charset="0"/>
              </a:rPr>
              <a:t>2.</a:t>
            </a:r>
            <a:r>
              <a:rPr lang="es-ES" b="1" dirty="0">
                <a:latin typeface="FS Me" pitchFamily="50" charset="0"/>
              </a:rPr>
              <a:t> </a:t>
            </a:r>
            <a:r>
              <a:rPr lang="es-ES" b="1" dirty="0"/>
              <a:t>Retire y reemplace el cartucho: </a:t>
            </a:r>
            <a:r>
              <a:rPr lang="es-ES" dirty="0"/>
              <a:t>Después del ciclo de muestreo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2FD4E8F-1E9C-554B-89BC-2F476B6A55B3}"/>
              </a:ext>
            </a:extLst>
          </p:cNvPr>
          <p:cNvSpPr/>
          <p:nvPr/>
        </p:nvSpPr>
        <p:spPr>
          <a:xfrm>
            <a:off x="2600911" y="4061017"/>
            <a:ext cx="50883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rgbClr val="CF0072"/>
                </a:solidFill>
              </a:rPr>
              <a:t>3.</a:t>
            </a:r>
            <a:r>
              <a:rPr lang="es-ES" b="1" dirty="0"/>
              <a:t> Envío del Cartucho al laboratorio. </a:t>
            </a:r>
            <a:r>
              <a:rPr lang="es-ES" dirty="0"/>
              <a:t>La muestra será analizada en el laboratorio de dnota mediante la técnica RT-PCR y en un plazo de 24/48 horas 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1870FC15-D6E0-9448-8792-F4E2B5317B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5328" y="3732167"/>
            <a:ext cx="1827404" cy="1497647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D5001808-7778-C54D-869C-EE8EFFC07A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2466" y="5335166"/>
            <a:ext cx="457753" cy="120033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66FCEFBE-5EB1-B241-90D5-16051CC1FF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3344" y="5609029"/>
            <a:ext cx="1163912" cy="96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3141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17DE92D5120E4E9F1C6393DDB6D2D9" ma:contentTypeVersion="11" ma:contentTypeDescription="Create a new document." ma:contentTypeScope="" ma:versionID="5c4620b93d877a2f7ad2ea595806f36e">
  <xsd:schema xmlns:xsd="http://www.w3.org/2001/XMLSchema" xmlns:xs="http://www.w3.org/2001/XMLSchema" xmlns:p="http://schemas.microsoft.com/office/2006/metadata/properties" xmlns:ns2="59f196ba-9ad1-4624-a777-be68e83c042b" xmlns:ns3="d82b3fd1-8f96-4d72-bbab-46ea67666fff" targetNamespace="http://schemas.microsoft.com/office/2006/metadata/properties" ma:root="true" ma:fieldsID="dfcb3306da70aba5960ea9a644e7c1a1" ns2:_="" ns3:_="">
    <xsd:import namespace="59f196ba-9ad1-4624-a777-be68e83c042b"/>
    <xsd:import namespace="d82b3fd1-8f96-4d72-bbab-46ea67666f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f196ba-9ad1-4624-a777-be68e83c04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2b3fd1-8f96-4d72-bbab-46ea67666ff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389CB73-D80E-4891-A0E4-FACB6469A0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4D75AF-C759-471B-B5E5-5B4074DBA5E3}"/>
</file>

<file path=customXml/itemProps3.xml><?xml version="1.0" encoding="utf-8"?>
<ds:datastoreItem xmlns:ds="http://schemas.openxmlformats.org/officeDocument/2006/customXml" ds:itemID="{3AC30E89-1978-4DDF-ADC7-E4C80521DE97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d82b3fd1-8f96-4d72-bbab-46ea67666fff"/>
    <ds:schemaRef ds:uri="http://schemas.microsoft.com/office/2006/documentManagement/types"/>
    <ds:schemaRef ds:uri="http://www.w3.org/XML/1998/namespace"/>
    <ds:schemaRef ds:uri="http://purl.org/dc/dcmitype/"/>
    <ds:schemaRef ds:uri="http://purl.org/dc/terms/"/>
    <ds:schemaRef ds:uri="http://schemas.openxmlformats.org/package/2006/metadata/core-properties"/>
    <ds:schemaRef ds:uri="59f196ba-9ad1-4624-a777-be68e83c042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14150</TotalTime>
  <Words>752</Words>
  <Application>Microsoft Macintosh PowerPoint</Application>
  <PresentationFormat>A4 (210 x 297 mm)</PresentationFormat>
  <Paragraphs>129</Paragraphs>
  <Slides>15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15</vt:i4>
      </vt:variant>
    </vt:vector>
  </HeadingPairs>
  <TitlesOfParts>
    <vt:vector size="26" baseType="lpstr">
      <vt:lpstr>Arial</vt:lpstr>
      <vt:lpstr>Calibri</vt:lpstr>
      <vt:lpstr>FS Me</vt:lpstr>
      <vt:lpstr>FS Me Bold</vt:lpstr>
      <vt:lpstr>Wingdings</vt:lpstr>
      <vt:lpstr>Tema de Office</vt:lpstr>
      <vt:lpstr>2_Diseño predeterminado</vt:lpstr>
      <vt:lpstr>Diseño personalizado</vt:lpstr>
      <vt:lpstr>3_Diseño predeterminado</vt:lpstr>
      <vt:lpstr>1_Diseño predeterminado</vt:lpstr>
      <vt:lpstr>Diseño predeterminado</vt:lpstr>
      <vt:lpstr>Presentación de PowerPoint</vt:lpstr>
      <vt:lpstr>Índice</vt:lpstr>
      <vt:lpstr>Presentación de PowerPoint</vt:lpstr>
      <vt:lpstr>Presentación de PowerPoint</vt:lpstr>
      <vt:lpstr>Índice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Índice</vt:lpstr>
      <vt:lpstr>Presentación de PowerPoint</vt:lpstr>
      <vt:lpstr>Índice</vt:lpstr>
      <vt:lpstr>Presentación de PowerPoint</vt:lpstr>
      <vt:lpstr>Presentación de PowerPoint</vt:lpstr>
    </vt:vector>
  </TitlesOfParts>
  <Company>Grupo Ferrovial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Sistemas de Información</dc:creator>
  <cp:lastModifiedBy>Óscar Navarro</cp:lastModifiedBy>
  <cp:revision>714</cp:revision>
  <cp:lastPrinted>2020-05-21T10:48:22Z</cp:lastPrinted>
  <dcterms:created xsi:type="dcterms:W3CDTF">2009-10-07T17:24:55Z</dcterms:created>
  <dcterms:modified xsi:type="dcterms:W3CDTF">2021-05-25T16:07:03Z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0x0101004A17DE92D5120E4E9F1C6393DDB6D2D9</vt:lpwstr>
  </property>
</Properties>
</file>